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  <p:sldMasterId id="2147483688" r:id="rId2"/>
  </p:sldMasterIdLst>
  <p:notesMasterIdLst>
    <p:notesMasterId r:id="rId15"/>
  </p:notesMasterIdLst>
  <p:sldIdLst>
    <p:sldId id="256" r:id="rId3"/>
    <p:sldId id="257" r:id="rId4"/>
    <p:sldId id="258" r:id="rId5"/>
    <p:sldId id="274" r:id="rId6"/>
    <p:sldId id="2145706266" r:id="rId7"/>
    <p:sldId id="2145706270" r:id="rId8"/>
    <p:sldId id="2145706269" r:id="rId9"/>
    <p:sldId id="2145706271" r:id="rId10"/>
    <p:sldId id="2145706267" r:id="rId11"/>
    <p:sldId id="2145706265" r:id="rId12"/>
    <p:sldId id="2145706268" r:id="rId13"/>
    <p:sldId id="272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7D3C4E2-B833-4A92-BAF4-0750F623BB92}">
  <a:tblStyle styleId="{D7D3C4E2-B833-4A92-BAF4-0750F623BB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617"/>
  </p:normalViewPr>
  <p:slideViewPr>
    <p:cSldViewPr snapToGrid="0">
      <p:cViewPr>
        <p:scale>
          <a:sx n="140" d="100"/>
          <a:sy n="140" d="100"/>
        </p:scale>
        <p:origin x="846" y="5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f Thomas, INI-NET-VNC-E2E" userId="487bc3e3-9ce7-4cdd-b7b4-8899ea88d289" providerId="ADAL" clId="{448C719D-A8BA-46BD-99DA-A2E92B6D90AE}"/>
    <pc:docChg chg="undo custSel addSld delSld modSld sldOrd">
      <pc:chgData name="Graf Thomas, INI-NET-VNC-E2E" userId="487bc3e3-9ce7-4cdd-b7b4-8899ea88d289" providerId="ADAL" clId="{448C719D-A8BA-46BD-99DA-A2E92B6D90AE}" dt="2025-03-16T05:14:08.696" v="509" actId="1076"/>
      <pc:docMkLst>
        <pc:docMk/>
      </pc:docMkLst>
      <pc:sldChg chg="addSp modSp mod">
        <pc:chgData name="Graf Thomas, INI-NET-VNC-E2E" userId="487bc3e3-9ce7-4cdd-b7b4-8899ea88d289" providerId="ADAL" clId="{448C719D-A8BA-46BD-99DA-A2E92B6D90AE}" dt="2025-03-16T01:15:52.826" v="487" actId="13926"/>
        <pc:sldMkLst>
          <pc:docMk/>
          <pc:sldMk cId="0" sldId="257"/>
        </pc:sldMkLst>
        <pc:spChg chg="add mod">
          <ac:chgData name="Graf Thomas, INI-NET-VNC-E2E" userId="487bc3e3-9ce7-4cdd-b7b4-8899ea88d289" providerId="ADAL" clId="{448C719D-A8BA-46BD-99DA-A2E92B6D90AE}" dt="2025-03-16T01:11:55.237" v="458" actId="1076"/>
          <ac:spMkLst>
            <pc:docMk/>
            <pc:sldMk cId="0" sldId="257"/>
            <ac:spMk id="5" creationId="{3B639EC6-CFEC-5C52-B9C7-BC997E33CB5C}"/>
          </ac:spMkLst>
        </pc:spChg>
        <pc:spChg chg="mod">
          <ac:chgData name="Graf Thomas, INI-NET-VNC-E2E" userId="487bc3e3-9ce7-4cdd-b7b4-8899ea88d289" providerId="ADAL" clId="{448C719D-A8BA-46BD-99DA-A2E92B6D90AE}" dt="2025-03-16T01:13:50.368" v="480" actId="20577"/>
          <ac:spMkLst>
            <pc:docMk/>
            <pc:sldMk cId="0" sldId="257"/>
            <ac:spMk id="151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15:52.826" v="487" actId="13926"/>
          <ac:spMkLst>
            <pc:docMk/>
            <pc:sldMk cId="0" sldId="257"/>
            <ac:spMk id="1515" creationId="{00000000-0000-0000-0000-000000000000}"/>
          </ac:spMkLst>
        </pc:spChg>
        <pc:picChg chg="add mod">
          <ac:chgData name="Graf Thomas, INI-NET-VNC-E2E" userId="487bc3e3-9ce7-4cdd-b7b4-8899ea88d289" providerId="ADAL" clId="{448C719D-A8BA-46BD-99DA-A2E92B6D90AE}" dt="2025-03-16T01:11:00.502" v="450" actId="1076"/>
          <ac:picMkLst>
            <pc:docMk/>
            <pc:sldMk cId="0" sldId="257"/>
            <ac:picMk id="3" creationId="{9FDC4F4D-B33D-1118-BAC0-63500FDC9630}"/>
          </ac:picMkLst>
        </pc:picChg>
      </pc:sldChg>
      <pc:sldChg chg="addSp delSp modSp mod">
        <pc:chgData name="Graf Thomas, INI-NET-VNC-E2E" userId="487bc3e3-9ce7-4cdd-b7b4-8899ea88d289" providerId="ADAL" clId="{448C719D-A8BA-46BD-99DA-A2E92B6D90AE}" dt="2025-03-16T01:45:55.418" v="493" actId="1076"/>
        <pc:sldMkLst>
          <pc:docMk/>
          <pc:sldMk cId="0" sldId="258"/>
        </pc:sldMkLst>
        <pc:picChg chg="add mod">
          <ac:chgData name="Graf Thomas, INI-NET-VNC-E2E" userId="487bc3e3-9ce7-4cdd-b7b4-8899ea88d289" providerId="ADAL" clId="{448C719D-A8BA-46BD-99DA-A2E92B6D90AE}" dt="2025-03-16T01:45:55.418" v="493" actId="1076"/>
          <ac:picMkLst>
            <pc:docMk/>
            <pc:sldMk cId="0" sldId="258"/>
            <ac:picMk id="3" creationId="{4DF77622-E4BD-F894-B6F1-462180DD8A06}"/>
          </ac:picMkLst>
        </pc:picChg>
        <pc:picChg chg="del">
          <ac:chgData name="Graf Thomas, INI-NET-VNC-E2E" userId="487bc3e3-9ce7-4cdd-b7b4-8899ea88d289" providerId="ADAL" clId="{448C719D-A8BA-46BD-99DA-A2E92B6D90AE}" dt="2025-03-16T01:45:41.903" v="488" actId="478"/>
          <ac:picMkLst>
            <pc:docMk/>
            <pc:sldMk cId="0" sldId="258"/>
            <ac:picMk id="1524" creationId="{00000000-0000-0000-0000-000000000000}"/>
          </ac:picMkLst>
        </pc:picChg>
      </pc:sldChg>
      <pc:sldChg chg="delSp modSp mod">
        <pc:chgData name="Graf Thomas, INI-NET-VNC-E2E" userId="487bc3e3-9ce7-4cdd-b7b4-8899ea88d289" providerId="ADAL" clId="{448C719D-A8BA-46BD-99DA-A2E92B6D90AE}" dt="2025-03-15T09:50:09.473" v="27" actId="20577"/>
        <pc:sldMkLst>
          <pc:docMk/>
          <pc:sldMk cId="0" sldId="261"/>
        </pc:sldMkLst>
        <pc:spChg chg="mod">
          <ac:chgData name="Graf Thomas, INI-NET-VNC-E2E" userId="487bc3e3-9ce7-4cdd-b7b4-8899ea88d289" providerId="ADAL" clId="{448C719D-A8BA-46BD-99DA-A2E92B6D90AE}" dt="2025-03-15T09:50:09.473" v="27" actId="20577"/>
          <ac:spMkLst>
            <pc:docMk/>
            <pc:sldMk cId="0" sldId="261"/>
            <ac:spMk id="1560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09:47:17.892" v="18" actId="478"/>
          <ac:spMkLst>
            <pc:docMk/>
            <pc:sldMk cId="0" sldId="261"/>
            <ac:spMk id="1561" creationId="{00000000-0000-0000-0000-000000000000}"/>
          </ac:spMkLst>
        </pc:spChg>
      </pc:sldChg>
      <pc:sldChg chg="modSp del mod">
        <pc:chgData name="Graf Thomas, INI-NET-VNC-E2E" userId="487bc3e3-9ce7-4cdd-b7b4-8899ea88d289" providerId="ADAL" clId="{448C719D-A8BA-46BD-99DA-A2E92B6D90AE}" dt="2025-03-15T09:47:12.736" v="17" actId="47"/>
        <pc:sldMkLst>
          <pc:docMk/>
          <pc:sldMk cId="0" sldId="262"/>
        </pc:sldMkLst>
        <pc:spChg chg="mod">
          <ac:chgData name="Graf Thomas, INI-NET-VNC-E2E" userId="487bc3e3-9ce7-4cdd-b7b4-8899ea88d289" providerId="ADAL" clId="{448C719D-A8BA-46BD-99DA-A2E92B6D90AE}" dt="2025-03-15T09:43:29.725" v="16" actId="20577"/>
          <ac:spMkLst>
            <pc:docMk/>
            <pc:sldMk cId="0" sldId="262"/>
            <ac:spMk id="1568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09:43:20.037" v="15"/>
          <ac:spMkLst>
            <pc:docMk/>
            <pc:sldMk cId="0" sldId="262"/>
            <ac:spMk id="1569" creationId="{00000000-0000-0000-0000-000000000000}"/>
          </ac:spMkLst>
        </pc:spChg>
      </pc:sldChg>
      <pc:sldChg chg="modSp mod">
        <pc:chgData name="Graf Thomas, INI-NET-VNC-E2E" userId="487bc3e3-9ce7-4cdd-b7b4-8899ea88d289" providerId="ADAL" clId="{448C719D-A8BA-46BD-99DA-A2E92B6D90AE}" dt="2025-03-16T01:05:44.440" v="432" actId="14100"/>
        <pc:sldMkLst>
          <pc:docMk/>
          <pc:sldMk cId="0" sldId="263"/>
        </pc:sldMkLst>
        <pc:spChg chg="mod">
          <ac:chgData name="Graf Thomas, INI-NET-VNC-E2E" userId="487bc3e3-9ce7-4cdd-b7b4-8899ea88d289" providerId="ADAL" clId="{448C719D-A8BA-46BD-99DA-A2E92B6D90AE}" dt="2025-03-15T09:50:23.855" v="29" actId="20577"/>
          <ac:spMkLst>
            <pc:docMk/>
            <pc:sldMk cId="0" sldId="263"/>
            <ac:spMk id="157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44.440" v="432" actId="14100"/>
          <ac:spMkLst>
            <pc:docMk/>
            <pc:sldMk cId="0" sldId="263"/>
            <ac:spMk id="157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27:03.951" v="87"/>
          <ac:spMkLst>
            <pc:docMk/>
            <pc:sldMk cId="0" sldId="263"/>
            <ac:spMk id="1577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6T01:07:08.969" v="446" actId="14100"/>
        <pc:sldMkLst>
          <pc:docMk/>
          <pc:sldMk cId="0" sldId="264"/>
        </pc:sldMkLst>
        <pc:spChg chg="add mod">
          <ac:chgData name="Graf Thomas, INI-NET-VNC-E2E" userId="487bc3e3-9ce7-4cdd-b7b4-8899ea88d289" providerId="ADAL" clId="{448C719D-A8BA-46BD-99DA-A2E92B6D90AE}" dt="2025-03-16T01:07:07.441" v="445" actId="14100"/>
          <ac:spMkLst>
            <pc:docMk/>
            <pc:sldMk cId="0" sldId="264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1:07:05.092" v="441" actId="20577"/>
          <ac:spMkLst>
            <pc:docMk/>
            <pc:sldMk cId="0" sldId="264"/>
            <ac:spMk id="158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5:03.830" v="123" actId="478"/>
          <ac:spMkLst>
            <pc:docMk/>
            <pc:sldMk cId="0" sldId="264"/>
            <ac:spMk id="158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7:08.969" v="446" actId="14100"/>
          <ac:spMkLst>
            <pc:docMk/>
            <pc:sldMk cId="0" sldId="264"/>
            <ac:spMk id="1585" creationId="{00000000-0000-0000-0000-000000000000}"/>
          </ac:spMkLst>
        </pc:spChg>
      </pc:sldChg>
      <pc:sldChg chg="delSp modSp mod">
        <pc:chgData name="Graf Thomas, INI-NET-VNC-E2E" userId="487bc3e3-9ce7-4cdd-b7b4-8899ea88d289" providerId="ADAL" clId="{448C719D-A8BA-46BD-99DA-A2E92B6D90AE}" dt="2025-03-15T10:39:44.954" v="182" actId="13926"/>
        <pc:sldMkLst>
          <pc:docMk/>
          <pc:sldMk cId="0" sldId="265"/>
        </pc:sldMkLst>
        <pc:spChg chg="mod">
          <ac:chgData name="Graf Thomas, INI-NET-VNC-E2E" userId="487bc3e3-9ce7-4cdd-b7b4-8899ea88d289" providerId="ADAL" clId="{448C719D-A8BA-46BD-99DA-A2E92B6D90AE}" dt="2025-03-15T10:39:44.954" v="182" actId="13926"/>
          <ac:spMkLst>
            <pc:docMk/>
            <pc:sldMk cId="0" sldId="265"/>
            <ac:spMk id="159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9:19.462" v="179" actId="478"/>
          <ac:spMkLst>
            <pc:docMk/>
            <pc:sldMk cId="0" sldId="265"/>
            <ac:spMk id="1593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46:27.615" v="198" actId="13926"/>
        <pc:sldMkLst>
          <pc:docMk/>
          <pc:sldMk cId="0" sldId="266"/>
        </pc:sldMkLst>
        <pc:spChg chg="mod">
          <ac:chgData name="Graf Thomas, INI-NET-VNC-E2E" userId="487bc3e3-9ce7-4cdd-b7b4-8899ea88d289" providerId="ADAL" clId="{448C719D-A8BA-46BD-99DA-A2E92B6D90AE}" dt="2025-03-15T10:44:56.373" v="196" actId="13926"/>
          <ac:spMkLst>
            <pc:docMk/>
            <pc:sldMk cId="0" sldId="266"/>
            <ac:spMk id="1600" creationId="{00000000-0000-0000-0000-000000000000}"/>
          </ac:spMkLst>
        </pc:spChg>
        <pc:spChg chg="add del mod">
          <ac:chgData name="Graf Thomas, INI-NET-VNC-E2E" userId="487bc3e3-9ce7-4cdd-b7b4-8899ea88d289" providerId="ADAL" clId="{448C719D-A8BA-46BD-99DA-A2E92B6D90AE}" dt="2025-03-15T10:46:27.615" v="198" actId="13926"/>
          <ac:spMkLst>
            <pc:docMk/>
            <pc:sldMk cId="0" sldId="266"/>
            <ac:spMk id="1601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59:37.913" v="260" actId="1076"/>
        <pc:sldMkLst>
          <pc:docMk/>
          <pc:sldMk cId="0" sldId="267"/>
        </pc:sldMkLst>
        <pc:spChg chg="add del mod">
          <ac:chgData name="Graf Thomas, INI-NET-VNC-E2E" userId="487bc3e3-9ce7-4cdd-b7b4-8899ea88d289" providerId="ADAL" clId="{448C719D-A8BA-46BD-99DA-A2E92B6D90AE}" dt="2025-03-15T10:58:43.812" v="213" actId="478"/>
          <ac:spMkLst>
            <pc:docMk/>
            <pc:sldMk cId="0" sldId="267"/>
            <ac:spMk id="7" creationId="{870DE73A-17A7-2E26-BCF2-A87751754F28}"/>
          </ac:spMkLst>
        </pc:spChg>
        <pc:spChg chg="mod">
          <ac:chgData name="Graf Thomas, INI-NET-VNC-E2E" userId="487bc3e3-9ce7-4cdd-b7b4-8899ea88d289" providerId="ADAL" clId="{448C719D-A8BA-46BD-99DA-A2E92B6D90AE}" dt="2025-03-15T10:58:51.340" v="216" actId="14100"/>
          <ac:spMkLst>
            <pc:docMk/>
            <pc:sldMk cId="0" sldId="267"/>
            <ac:spMk id="160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59:27.597" v="259" actId="20577"/>
          <ac:spMkLst>
            <pc:docMk/>
            <pc:sldMk cId="0" sldId="267"/>
            <ac:spMk id="1608" creationId="{00000000-0000-0000-0000-000000000000}"/>
          </ac:spMkLst>
        </pc:spChg>
        <pc:spChg chg="mod ord">
          <ac:chgData name="Graf Thomas, INI-NET-VNC-E2E" userId="487bc3e3-9ce7-4cdd-b7b4-8899ea88d289" providerId="ADAL" clId="{448C719D-A8BA-46BD-99DA-A2E92B6D90AE}" dt="2025-03-15T10:59:37.913" v="260" actId="1076"/>
          <ac:spMkLst>
            <pc:docMk/>
            <pc:sldMk cId="0" sldId="267"/>
            <ac:spMk id="1609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10:58:40.857" v="212" actId="478"/>
          <ac:spMkLst>
            <pc:docMk/>
            <pc:sldMk cId="0" sldId="267"/>
            <ac:spMk id="1610" creationId="{00000000-0000-0000-0000-000000000000}"/>
          </ac:spMkLst>
        </pc:spChg>
        <pc:picChg chg="add del mod">
          <ac:chgData name="Graf Thomas, INI-NET-VNC-E2E" userId="487bc3e3-9ce7-4cdd-b7b4-8899ea88d289" providerId="ADAL" clId="{448C719D-A8BA-46BD-99DA-A2E92B6D90AE}" dt="2025-03-15T10:57:53.085" v="203" actId="478"/>
          <ac:picMkLst>
            <pc:docMk/>
            <pc:sldMk cId="0" sldId="267"/>
            <ac:picMk id="3" creationId="{A30BFC24-EBFF-0642-8DE6-E2F523DD00E8}"/>
          </ac:picMkLst>
        </pc:picChg>
        <pc:picChg chg="add mod">
          <ac:chgData name="Graf Thomas, INI-NET-VNC-E2E" userId="487bc3e3-9ce7-4cdd-b7b4-8899ea88d289" providerId="ADAL" clId="{448C719D-A8BA-46BD-99DA-A2E92B6D90AE}" dt="2025-03-15T10:59:37.913" v="260" actId="1076"/>
          <ac:picMkLst>
            <pc:docMk/>
            <pc:sldMk cId="0" sldId="267"/>
            <ac:picMk id="5" creationId="{0D4637A7-D22E-F893-8671-CF0D07739793}"/>
          </ac:picMkLst>
        </pc:picChg>
        <pc:picChg chg="del">
          <ac:chgData name="Graf Thomas, INI-NET-VNC-E2E" userId="487bc3e3-9ce7-4cdd-b7b4-8899ea88d289" providerId="ADAL" clId="{448C719D-A8BA-46BD-99DA-A2E92B6D90AE}" dt="2025-03-15T10:57:46.366" v="199" actId="478"/>
          <ac:picMkLst>
            <pc:docMk/>
            <pc:sldMk cId="0" sldId="267"/>
            <ac:picMk id="1607" creationId="{00000000-0000-0000-0000-000000000000}"/>
          </ac:picMkLst>
        </pc:picChg>
      </pc:sldChg>
      <pc:sldChg chg="modSp mod">
        <pc:chgData name="Graf Thomas, INI-NET-VNC-E2E" userId="487bc3e3-9ce7-4cdd-b7b4-8899ea88d289" providerId="ADAL" clId="{448C719D-A8BA-46BD-99DA-A2E92B6D90AE}" dt="2025-03-16T04:02:01.036" v="501" actId="108"/>
        <pc:sldMkLst>
          <pc:docMk/>
          <pc:sldMk cId="0" sldId="268"/>
        </pc:sldMkLst>
        <pc:graphicFrameChg chg="mod modGraphic">
          <ac:chgData name="Graf Thomas, INI-NET-VNC-E2E" userId="487bc3e3-9ce7-4cdd-b7b4-8899ea88d289" providerId="ADAL" clId="{448C719D-A8BA-46BD-99DA-A2E92B6D90AE}" dt="2025-03-16T04:02:01.036" v="501" actId="108"/>
          <ac:graphicFrameMkLst>
            <pc:docMk/>
            <pc:sldMk cId="0" sldId="268"/>
            <ac:graphicFrameMk id="1617" creationId="{00000000-0000-0000-0000-000000000000}"/>
          </ac:graphicFrameMkLst>
        </pc:graphicFrameChg>
      </pc:sldChg>
      <pc:sldChg chg="modSp mod">
        <pc:chgData name="Graf Thomas, INI-NET-VNC-E2E" userId="487bc3e3-9ce7-4cdd-b7b4-8899ea88d289" providerId="ADAL" clId="{448C719D-A8BA-46BD-99DA-A2E92B6D90AE}" dt="2025-03-15T11:01:29.111" v="272" actId="20577"/>
        <pc:sldMkLst>
          <pc:docMk/>
          <pc:sldMk cId="0" sldId="270"/>
        </pc:sldMkLst>
        <pc:graphicFrameChg chg="mod modGraphic">
          <ac:chgData name="Graf Thomas, INI-NET-VNC-E2E" userId="487bc3e3-9ce7-4cdd-b7b4-8899ea88d289" providerId="ADAL" clId="{448C719D-A8BA-46BD-99DA-A2E92B6D90AE}" dt="2025-03-15T11:01:29.111" v="272" actId="20577"/>
          <ac:graphicFrameMkLst>
            <pc:docMk/>
            <pc:sldMk cId="0" sldId="270"/>
            <ac:graphicFrameMk id="1635" creationId="{00000000-0000-0000-0000-000000000000}"/>
          </ac:graphicFrameMkLst>
        </pc:graphicFrameChg>
      </pc:sldChg>
      <pc:sldChg chg="addSp delSp modSp mod">
        <pc:chgData name="Graf Thomas, INI-NET-VNC-E2E" userId="487bc3e3-9ce7-4cdd-b7b4-8899ea88d289" providerId="ADAL" clId="{448C719D-A8BA-46BD-99DA-A2E92B6D90AE}" dt="2025-03-16T05:14:08.696" v="509" actId="1076"/>
        <pc:sldMkLst>
          <pc:docMk/>
          <pc:sldMk cId="0" sldId="272"/>
        </pc:sldMkLst>
        <pc:spChg chg="mod">
          <ac:chgData name="Graf Thomas, INI-NET-VNC-E2E" userId="487bc3e3-9ce7-4cdd-b7b4-8899ea88d289" providerId="ADAL" clId="{448C719D-A8BA-46BD-99DA-A2E92B6D90AE}" dt="2025-03-15T11:08:20.892" v="332" actId="20577"/>
          <ac:spMkLst>
            <pc:docMk/>
            <pc:sldMk cId="0" sldId="272"/>
            <ac:spMk id="1652" creationId="{00000000-0000-0000-0000-000000000000}"/>
          </ac:spMkLst>
        </pc:spChg>
        <pc:picChg chg="add mod">
          <ac:chgData name="Graf Thomas, INI-NET-VNC-E2E" userId="487bc3e3-9ce7-4cdd-b7b4-8899ea88d289" providerId="ADAL" clId="{448C719D-A8BA-46BD-99DA-A2E92B6D90AE}" dt="2025-03-16T05:14:08.696" v="509" actId="1076"/>
          <ac:picMkLst>
            <pc:docMk/>
            <pc:sldMk cId="0" sldId="272"/>
            <ac:picMk id="1026" creationId="{DEF6E705-D3F7-6DDA-9161-BB00BF7C8D4D}"/>
          </ac:picMkLst>
        </pc:picChg>
        <pc:picChg chg="del">
          <ac:chgData name="Graf Thomas, INI-NET-VNC-E2E" userId="487bc3e3-9ce7-4cdd-b7b4-8899ea88d289" providerId="ADAL" clId="{448C719D-A8BA-46BD-99DA-A2E92B6D90AE}" dt="2025-03-16T05:12:39.342" v="502" actId="478"/>
          <ac:picMkLst>
            <pc:docMk/>
            <pc:sldMk cId="0" sldId="272"/>
            <ac:picMk id="1655" creationId="{00000000-0000-0000-0000-000000000000}"/>
          </ac:picMkLst>
        </pc:picChg>
      </pc:sldChg>
      <pc:sldChg chg="delSp modSp add mod ord">
        <pc:chgData name="Graf Thomas, INI-NET-VNC-E2E" userId="487bc3e3-9ce7-4cdd-b7b4-8899ea88d289" providerId="ADAL" clId="{448C719D-A8BA-46BD-99DA-A2E92B6D90AE}" dt="2025-03-16T01:05:16.155" v="430" actId="13926"/>
        <pc:sldMkLst>
          <pc:docMk/>
          <pc:sldMk cId="2321303361" sldId="273"/>
        </pc:sldMkLst>
        <pc:spChg chg="del mod">
          <ac:chgData name="Graf Thomas, INI-NET-VNC-E2E" userId="487bc3e3-9ce7-4cdd-b7b4-8899ea88d289" providerId="ADAL" clId="{448C719D-A8BA-46BD-99DA-A2E92B6D90AE}" dt="2025-03-16T01:04:21.198" v="396" actId="478"/>
          <ac:spMkLst>
            <pc:docMk/>
            <pc:sldMk cId="2321303361" sldId="273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0:57:07.928" v="352" actId="20577"/>
          <ac:spMkLst>
            <pc:docMk/>
            <pc:sldMk cId="2321303361" sldId="273"/>
            <ac:spMk id="1582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16.155" v="430" actId="13926"/>
          <ac:spMkLst>
            <pc:docMk/>
            <pc:sldMk cId="2321303361" sldId="273"/>
            <ac:spMk id="1585" creationId="{00000000-0000-0000-0000-000000000000}"/>
          </ac:spMkLst>
        </pc:spChg>
      </pc:sldChg>
    </pc:docChg>
  </pc:docChgLst>
  <pc:docChgLst>
    <pc:chgData name="Graf Thomas, SCS-INI-NET-VNC-E2E" userId="487bc3e3-9ce7-4cdd-b7b4-8899ea88d289" providerId="ADAL" clId="{3B053312-6A65-437B-8054-1D4CEEF7F7DD}"/>
    <pc:docChg chg="modSld">
      <pc:chgData name="Graf Thomas, SCS-INI-NET-VNC-E2E" userId="487bc3e3-9ce7-4cdd-b7b4-8899ea88d289" providerId="ADAL" clId="{3B053312-6A65-437B-8054-1D4CEEF7F7DD}" dt="2025-08-12T05:57:19.892" v="0" actId="13926"/>
      <pc:docMkLst>
        <pc:docMk/>
      </pc:docMkLst>
      <pc:sldChg chg="modSp mod">
        <pc:chgData name="Graf Thomas, SCS-INI-NET-VNC-E2E" userId="487bc3e3-9ce7-4cdd-b7b4-8899ea88d289" providerId="ADAL" clId="{3B053312-6A65-437B-8054-1D4CEEF7F7DD}" dt="2025-08-12T05:57:19.892" v="0" actId="13926"/>
        <pc:sldMkLst>
          <pc:docMk/>
          <pc:sldMk cId="3616314567" sldId="274"/>
        </pc:sldMkLst>
        <pc:spChg chg="mod">
          <ac:chgData name="Graf Thomas, SCS-INI-NET-VNC-E2E" userId="487bc3e3-9ce7-4cdd-b7b4-8899ea88d289" providerId="ADAL" clId="{3B053312-6A65-437B-8054-1D4CEEF7F7DD}" dt="2025-08-12T05:57:19.892" v="0" actId="13926"/>
          <ac:spMkLst>
            <pc:docMk/>
            <pc:sldMk cId="3616314567" sldId="274"/>
            <ac:spMk id="9" creationId="{A24BD4EE-319E-99D8-8524-268A6B1E7127}"/>
          </ac:spMkLst>
        </pc:spChg>
      </pc:sldChg>
    </pc:docChg>
  </pc:docChgLst>
  <pc:docChgLst>
    <pc:chgData name="Graf Thomas, SCS-INI-NET-VNC-E2E" userId="487bc3e3-9ce7-4cdd-b7b4-8899ea88d289" providerId="ADAL" clId="{998C6E9F-08F7-4E62-AC9C-ABA31B1909A3}"/>
    <pc:docChg chg="undo custSel addSld delSld modSld delMainMaster">
      <pc:chgData name="Graf Thomas, SCS-INI-NET-VNC-E2E" userId="487bc3e3-9ce7-4cdd-b7b4-8899ea88d289" providerId="ADAL" clId="{998C6E9F-08F7-4E62-AC9C-ABA31B1909A3}" dt="2025-07-16T15:34:01.384" v="915" actId="20577"/>
      <pc:docMkLst>
        <pc:docMk/>
      </pc:docMkLst>
      <pc:sldChg chg="addSp delSp modSp mod">
        <pc:chgData name="Graf Thomas, SCS-INI-NET-VNC-E2E" userId="487bc3e3-9ce7-4cdd-b7b4-8899ea88d289" providerId="ADAL" clId="{998C6E9F-08F7-4E62-AC9C-ABA31B1909A3}" dt="2025-07-16T07:11:08.712" v="614"/>
        <pc:sldMkLst>
          <pc:docMk/>
          <pc:sldMk cId="0" sldId="256"/>
        </pc:sldMkLst>
        <pc:spChg chg="add mod">
          <ac:chgData name="Graf Thomas, SCS-INI-NET-VNC-E2E" userId="487bc3e3-9ce7-4cdd-b7b4-8899ea88d289" providerId="ADAL" clId="{998C6E9F-08F7-4E62-AC9C-ABA31B1909A3}" dt="2025-07-16T07:11:08.712" v="614"/>
          <ac:spMkLst>
            <pc:docMk/>
            <pc:sldMk cId="0" sldId="256"/>
            <ac:spMk id="2" creationId="{BCB98076-6DA6-6B8C-F53E-DB5902062EA0}"/>
          </ac:spMkLst>
        </pc:spChg>
        <pc:spChg chg="add mod">
          <ac:chgData name="Graf Thomas, SCS-INI-NET-VNC-E2E" userId="487bc3e3-9ce7-4cdd-b7b4-8899ea88d289" providerId="ADAL" clId="{998C6E9F-08F7-4E62-AC9C-ABA31B1909A3}" dt="2025-07-16T06:28:57.668" v="102" actId="207"/>
          <ac:spMkLst>
            <pc:docMk/>
            <pc:sldMk cId="0" sldId="256"/>
            <ac:spMk id="7" creationId="{2099727B-B192-98C3-96AF-57104AF0EAA7}"/>
          </ac:spMkLst>
        </pc:spChg>
        <pc:spChg chg="add mod ord">
          <ac:chgData name="Graf Thomas, SCS-INI-NET-VNC-E2E" userId="487bc3e3-9ce7-4cdd-b7b4-8899ea88d289" providerId="ADAL" clId="{998C6E9F-08F7-4E62-AC9C-ABA31B1909A3}" dt="2025-07-16T06:29:09.473" v="104" actId="14100"/>
          <ac:spMkLst>
            <pc:docMk/>
            <pc:sldMk cId="0" sldId="256"/>
            <ac:spMk id="9" creationId="{4C47D17A-A259-8B8A-20E0-474E61FF5DB6}"/>
          </ac:spMkLst>
        </pc:spChg>
        <pc:spChg chg="mod">
          <ac:chgData name="Graf Thomas, SCS-INI-NET-VNC-E2E" userId="487bc3e3-9ce7-4cdd-b7b4-8899ea88d289" providerId="ADAL" clId="{998C6E9F-08F7-4E62-AC9C-ABA31B1909A3}" dt="2025-07-16T06:27:43.666" v="81" actId="1076"/>
          <ac:spMkLst>
            <pc:docMk/>
            <pc:sldMk cId="0" sldId="256"/>
            <ac:spMk id="1506" creationId="{00000000-0000-0000-0000-000000000000}"/>
          </ac:spMkLst>
        </pc:spChg>
        <pc:spChg chg="del mod">
          <ac:chgData name="Graf Thomas, SCS-INI-NET-VNC-E2E" userId="487bc3e3-9ce7-4cdd-b7b4-8899ea88d289" providerId="ADAL" clId="{998C6E9F-08F7-4E62-AC9C-ABA31B1909A3}" dt="2025-07-16T06:24:44.620" v="29" actId="478"/>
          <ac:spMkLst>
            <pc:docMk/>
            <pc:sldMk cId="0" sldId="256"/>
            <ac:spMk id="1507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23:21.315" v="0" actId="478"/>
          <ac:picMkLst>
            <pc:docMk/>
            <pc:sldMk cId="0" sldId="256"/>
            <ac:picMk id="2" creationId="{863841E8-C669-36DC-3A63-90EB65947D5C}"/>
          </ac:picMkLst>
        </pc:picChg>
        <pc:picChg chg="add mod">
          <ac:chgData name="Graf Thomas, SCS-INI-NET-VNC-E2E" userId="487bc3e3-9ce7-4cdd-b7b4-8899ea88d289" providerId="ADAL" clId="{998C6E9F-08F7-4E62-AC9C-ABA31B1909A3}" dt="2025-07-16T06:27:49.260" v="82" actId="1076"/>
          <ac:picMkLst>
            <pc:docMk/>
            <pc:sldMk cId="0" sldId="256"/>
            <ac:picMk id="4" creationId="{37AC637F-ED5C-BC67-6E62-EFBAF43C8857}"/>
          </ac:picMkLst>
        </pc:picChg>
        <pc:picChg chg="add mod">
          <ac:chgData name="Graf Thomas, SCS-INI-NET-VNC-E2E" userId="487bc3e3-9ce7-4cdd-b7b4-8899ea88d289" providerId="ADAL" clId="{998C6E9F-08F7-4E62-AC9C-ABA31B1909A3}" dt="2025-07-16T06:28:12.707" v="96" actId="1076"/>
          <ac:picMkLst>
            <pc:docMk/>
            <pc:sldMk cId="0" sldId="256"/>
            <ac:picMk id="5" creationId="{2054A158-30A9-C387-5FFD-6AEF58492FC5}"/>
          </ac:picMkLst>
        </pc:picChg>
        <pc:picChg chg="del">
          <ac:chgData name="Graf Thomas, SCS-INI-NET-VNC-E2E" userId="487bc3e3-9ce7-4cdd-b7b4-8899ea88d289" providerId="ADAL" clId="{998C6E9F-08F7-4E62-AC9C-ABA31B1909A3}" dt="2025-07-16T06:24:45.666" v="30" actId="478"/>
          <ac:picMkLst>
            <pc:docMk/>
            <pc:sldMk cId="0" sldId="256"/>
            <ac:picMk id="8" creationId="{1AE789F1-96F5-6E47-538A-C2F0286C319F}"/>
          </ac:picMkLst>
        </pc:picChg>
      </pc:sldChg>
      <pc:sldChg chg="addSp delSp modSp mod">
        <pc:chgData name="Graf Thomas, SCS-INI-NET-VNC-E2E" userId="487bc3e3-9ce7-4cdd-b7b4-8899ea88d289" providerId="ADAL" clId="{998C6E9F-08F7-4E62-AC9C-ABA31B1909A3}" dt="2025-07-16T07:11:04.769" v="613"/>
        <pc:sldMkLst>
          <pc:docMk/>
          <pc:sldMk cId="0" sldId="257"/>
        </pc:sldMkLst>
        <pc:spChg chg="add mod">
          <ac:chgData name="Graf Thomas, SCS-INI-NET-VNC-E2E" userId="487bc3e3-9ce7-4cdd-b7b4-8899ea88d289" providerId="ADAL" clId="{998C6E9F-08F7-4E62-AC9C-ABA31B1909A3}" dt="2025-07-16T06:29:46.604" v="105"/>
          <ac:spMkLst>
            <pc:docMk/>
            <pc:sldMk cId="0" sldId="257"/>
            <ac:spMk id="2" creationId="{2748DDB2-AD4A-DEAE-D5A3-D3BC5389479D}"/>
          </ac:spMkLst>
        </pc:spChg>
        <pc:spChg chg="add mod">
          <ac:chgData name="Graf Thomas, SCS-INI-NET-VNC-E2E" userId="487bc3e3-9ce7-4cdd-b7b4-8899ea88d289" providerId="ADAL" clId="{998C6E9F-08F7-4E62-AC9C-ABA31B1909A3}" dt="2025-07-16T06:29:46.604" v="105"/>
          <ac:spMkLst>
            <pc:docMk/>
            <pc:sldMk cId="0" sldId="257"/>
            <ac:spMk id="4" creationId="{E81CC267-4141-8946-2B25-FD5BC687F09A}"/>
          </ac:spMkLst>
        </pc:spChg>
        <pc:spChg chg="mod">
          <ac:chgData name="Graf Thomas, SCS-INI-NET-VNC-E2E" userId="487bc3e3-9ce7-4cdd-b7b4-8899ea88d289" providerId="ADAL" clId="{998C6E9F-08F7-4E62-AC9C-ABA31B1909A3}" dt="2025-07-16T06:55:02.207" v="312" actId="1076"/>
          <ac:spMkLst>
            <pc:docMk/>
            <pc:sldMk cId="0" sldId="257"/>
            <ac:spMk id="5" creationId="{3B639EC6-CFEC-5C52-B9C7-BC997E33CB5C}"/>
          </ac:spMkLst>
        </pc:spChg>
        <pc:spChg chg="add mod">
          <ac:chgData name="Graf Thomas, SCS-INI-NET-VNC-E2E" userId="487bc3e3-9ce7-4cdd-b7b4-8899ea88d289" providerId="ADAL" clId="{998C6E9F-08F7-4E62-AC9C-ABA31B1909A3}" dt="2025-07-16T07:11:04.769" v="613"/>
          <ac:spMkLst>
            <pc:docMk/>
            <pc:sldMk cId="0" sldId="257"/>
            <ac:spMk id="6" creationId="{8BF5BFF0-D54E-9B49-7B24-4B838033AC73}"/>
          </ac:spMkLst>
        </pc:spChg>
        <pc:spChg chg="mod">
          <ac:chgData name="Graf Thomas, SCS-INI-NET-VNC-E2E" userId="487bc3e3-9ce7-4cdd-b7b4-8899ea88d289" providerId="ADAL" clId="{998C6E9F-08F7-4E62-AC9C-ABA31B1909A3}" dt="2025-07-16T07:08:56.113" v="593" actId="120"/>
          <ac:spMkLst>
            <pc:docMk/>
            <pc:sldMk cId="0" sldId="257"/>
            <ac:spMk id="1514" creationId="{00000000-0000-0000-0000-000000000000}"/>
          </ac:spMkLst>
        </pc:spChg>
        <pc:spChg chg="mod">
          <ac:chgData name="Graf Thomas, SCS-INI-NET-VNC-E2E" userId="487bc3e3-9ce7-4cdd-b7b4-8899ea88d289" providerId="ADAL" clId="{998C6E9F-08F7-4E62-AC9C-ABA31B1909A3}" dt="2025-07-16T06:57:19.998" v="322" actId="179"/>
          <ac:spMkLst>
            <pc:docMk/>
            <pc:sldMk cId="0" sldId="257"/>
            <ac:spMk id="1515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1:04.428" v="612" actId="478"/>
          <ac:spMkLst>
            <pc:docMk/>
            <pc:sldMk cId="0" sldId="257"/>
            <ac:spMk id="1516" creationId="{00000000-0000-0000-0000-000000000000}"/>
          </ac:spMkLst>
        </pc:spChg>
        <pc:picChg chg="mod">
          <ac:chgData name="Graf Thomas, SCS-INI-NET-VNC-E2E" userId="487bc3e3-9ce7-4cdd-b7b4-8899ea88d289" providerId="ADAL" clId="{998C6E9F-08F7-4E62-AC9C-ABA31B1909A3}" dt="2025-07-16T06:55:41.890" v="316" actId="1076"/>
          <ac:picMkLst>
            <pc:docMk/>
            <pc:sldMk cId="0" sldId="257"/>
            <ac:picMk id="3" creationId="{9FDC4F4D-B33D-1118-BAC0-63500FDC9630}"/>
          </ac:picMkLst>
        </pc:picChg>
      </pc:sldChg>
      <pc:sldChg chg="addSp delSp modSp mod">
        <pc:chgData name="Graf Thomas, SCS-INI-NET-VNC-E2E" userId="487bc3e3-9ce7-4cdd-b7b4-8899ea88d289" providerId="ADAL" clId="{998C6E9F-08F7-4E62-AC9C-ABA31B1909A3}" dt="2025-07-16T15:22:26.898" v="769" actId="1076"/>
        <pc:sldMkLst>
          <pc:docMk/>
          <pc:sldMk cId="0" sldId="258"/>
        </pc:sldMkLst>
        <pc:spChg chg="add mod">
          <ac:chgData name="Graf Thomas, SCS-INI-NET-VNC-E2E" userId="487bc3e3-9ce7-4cdd-b7b4-8899ea88d289" providerId="ADAL" clId="{998C6E9F-08F7-4E62-AC9C-ABA31B1909A3}" dt="2025-07-16T06:29:52.795" v="106"/>
          <ac:spMkLst>
            <pc:docMk/>
            <pc:sldMk cId="0" sldId="258"/>
            <ac:spMk id="2" creationId="{952B6FE5-731F-89A4-5001-7B70CD7E5E73}"/>
          </ac:spMkLst>
        </pc:spChg>
        <pc:spChg chg="add mod">
          <ac:chgData name="Graf Thomas, SCS-INI-NET-VNC-E2E" userId="487bc3e3-9ce7-4cdd-b7b4-8899ea88d289" providerId="ADAL" clId="{998C6E9F-08F7-4E62-AC9C-ABA31B1909A3}" dt="2025-07-16T06:29:52.795" v="106"/>
          <ac:spMkLst>
            <pc:docMk/>
            <pc:sldMk cId="0" sldId="258"/>
            <ac:spMk id="4" creationId="{7E46720E-AF9B-BE1A-05C7-8B9B190C01D7}"/>
          </ac:spMkLst>
        </pc:spChg>
        <pc:spChg chg="add del mod">
          <ac:chgData name="Graf Thomas, SCS-INI-NET-VNC-E2E" userId="487bc3e3-9ce7-4cdd-b7b4-8899ea88d289" providerId="ADAL" clId="{998C6E9F-08F7-4E62-AC9C-ABA31B1909A3}" dt="2025-07-16T07:22:28.056" v="720" actId="478"/>
          <ac:spMkLst>
            <pc:docMk/>
            <pc:sldMk cId="0" sldId="258"/>
            <ac:spMk id="5" creationId="{9265777F-83B8-926E-AD08-2BB2E3486660}"/>
          </ac:spMkLst>
        </pc:spChg>
        <pc:spChg chg="add del mod">
          <ac:chgData name="Graf Thomas, SCS-INI-NET-VNC-E2E" userId="487bc3e3-9ce7-4cdd-b7b4-8899ea88d289" providerId="ADAL" clId="{998C6E9F-08F7-4E62-AC9C-ABA31B1909A3}" dt="2025-07-16T07:22:22.547" v="719" actId="478"/>
          <ac:spMkLst>
            <pc:docMk/>
            <pc:sldMk cId="0" sldId="258"/>
            <ac:spMk id="6" creationId="{F6480209-DA15-EA24-67C8-29BBF37C1067}"/>
          </ac:spMkLst>
        </pc:spChg>
        <pc:spChg chg="add mod">
          <ac:chgData name="Graf Thomas, SCS-INI-NET-VNC-E2E" userId="487bc3e3-9ce7-4cdd-b7b4-8899ea88d289" providerId="ADAL" clId="{998C6E9F-08F7-4E62-AC9C-ABA31B1909A3}" dt="2025-07-16T07:10:59.773" v="611"/>
          <ac:spMkLst>
            <pc:docMk/>
            <pc:sldMk cId="0" sldId="258"/>
            <ac:spMk id="8" creationId="{2D983028-030F-7FAC-361F-2F3CEBD4DFE3}"/>
          </ac:spMkLst>
        </pc:spChg>
        <pc:spChg chg="mod">
          <ac:chgData name="Graf Thomas, SCS-INI-NET-VNC-E2E" userId="487bc3e3-9ce7-4cdd-b7b4-8899ea88d289" providerId="ADAL" clId="{998C6E9F-08F7-4E62-AC9C-ABA31B1909A3}" dt="2025-07-16T07:09:02.226" v="594" actId="120"/>
          <ac:spMkLst>
            <pc:docMk/>
            <pc:sldMk cId="0" sldId="258"/>
            <ac:spMk id="1521" creationId="{00000000-0000-0000-0000-000000000000}"/>
          </ac:spMkLst>
        </pc:spChg>
        <pc:spChg chg="mod">
          <ac:chgData name="Graf Thomas, SCS-INI-NET-VNC-E2E" userId="487bc3e3-9ce7-4cdd-b7b4-8899ea88d289" providerId="ADAL" clId="{998C6E9F-08F7-4E62-AC9C-ABA31B1909A3}" dt="2025-07-16T07:23:17.733" v="729" actId="948"/>
          <ac:spMkLst>
            <pc:docMk/>
            <pc:sldMk cId="0" sldId="258"/>
            <ac:spMk id="152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0:59.473" v="610" actId="478"/>
          <ac:spMkLst>
            <pc:docMk/>
            <pc:sldMk cId="0" sldId="258"/>
            <ac:spMk id="1523" creationId="{00000000-0000-0000-0000-000000000000}"/>
          </ac:spMkLst>
        </pc:spChg>
        <pc:picChg chg="del mod">
          <ac:chgData name="Graf Thomas, SCS-INI-NET-VNC-E2E" userId="487bc3e3-9ce7-4cdd-b7b4-8899ea88d289" providerId="ADAL" clId="{998C6E9F-08F7-4E62-AC9C-ABA31B1909A3}" dt="2025-07-16T07:24:43.214" v="730" actId="478"/>
          <ac:picMkLst>
            <pc:docMk/>
            <pc:sldMk cId="0" sldId="258"/>
            <ac:picMk id="3" creationId="{4DF77622-E4BD-F894-B6F1-462180DD8A06}"/>
          </ac:picMkLst>
        </pc:picChg>
        <pc:picChg chg="add mod ord">
          <ac:chgData name="Graf Thomas, SCS-INI-NET-VNC-E2E" userId="487bc3e3-9ce7-4cdd-b7b4-8899ea88d289" providerId="ADAL" clId="{998C6E9F-08F7-4E62-AC9C-ABA31B1909A3}" dt="2025-07-16T15:22:20.729" v="768" actId="170"/>
          <ac:picMkLst>
            <pc:docMk/>
            <pc:sldMk cId="0" sldId="258"/>
            <ac:picMk id="5" creationId="{F9BDE251-D9CC-056B-3925-69276F1BBA8F}"/>
          </ac:picMkLst>
        </pc:picChg>
        <pc:picChg chg="add del mod ord">
          <ac:chgData name="Graf Thomas, SCS-INI-NET-VNC-E2E" userId="487bc3e3-9ce7-4cdd-b7b4-8899ea88d289" providerId="ADAL" clId="{998C6E9F-08F7-4E62-AC9C-ABA31B1909A3}" dt="2025-07-16T15:21:08.711" v="752" actId="478"/>
          <ac:picMkLst>
            <pc:docMk/>
            <pc:sldMk cId="0" sldId="258"/>
            <ac:picMk id="7" creationId="{13EB8F9E-76CC-560E-80CE-8C406E9D55D6}"/>
          </ac:picMkLst>
        </pc:picChg>
        <pc:picChg chg="add mod ord">
          <ac:chgData name="Graf Thomas, SCS-INI-NET-VNC-E2E" userId="487bc3e3-9ce7-4cdd-b7b4-8899ea88d289" providerId="ADAL" clId="{998C6E9F-08F7-4E62-AC9C-ABA31B1909A3}" dt="2025-07-16T15:22:26.898" v="769" actId="1076"/>
          <ac:picMkLst>
            <pc:docMk/>
            <pc:sldMk cId="0" sldId="258"/>
            <ac:picMk id="9" creationId="{0DA781BC-6148-BC9F-126D-7611F77331D5}"/>
          </ac:picMkLst>
        </pc:picChg>
        <pc:picChg chg="add del mod ord">
          <ac:chgData name="Graf Thomas, SCS-INI-NET-VNC-E2E" userId="487bc3e3-9ce7-4cdd-b7b4-8899ea88d289" providerId="ADAL" clId="{998C6E9F-08F7-4E62-AC9C-ABA31B1909A3}" dt="2025-07-16T15:21:14.305" v="754" actId="478"/>
          <ac:picMkLst>
            <pc:docMk/>
            <pc:sldMk cId="0" sldId="258"/>
            <ac:picMk id="10" creationId="{C774B1AB-B764-227A-D7E8-878481C4AC33}"/>
          </ac:picMkLst>
        </pc:picChg>
        <pc:picChg chg="add del mod">
          <ac:chgData name="Graf Thomas, SCS-INI-NET-VNC-E2E" userId="487bc3e3-9ce7-4cdd-b7b4-8899ea88d289" providerId="ADAL" clId="{998C6E9F-08F7-4E62-AC9C-ABA31B1909A3}" dt="2025-07-16T15:21:11.635" v="753" actId="478"/>
          <ac:picMkLst>
            <pc:docMk/>
            <pc:sldMk cId="0" sldId="258"/>
            <ac:picMk id="12" creationId="{8005A68D-C26F-7EA8-5F03-5118ED0E4CAA}"/>
          </ac:picMkLst>
        </pc:picChg>
        <pc:picChg chg="add mod">
          <ac:chgData name="Graf Thomas, SCS-INI-NET-VNC-E2E" userId="487bc3e3-9ce7-4cdd-b7b4-8899ea88d289" providerId="ADAL" clId="{998C6E9F-08F7-4E62-AC9C-ABA31B1909A3}" dt="2025-07-16T15:22:10.787" v="765" actId="1076"/>
          <ac:picMkLst>
            <pc:docMk/>
            <pc:sldMk cId="0" sldId="258"/>
            <ac:picMk id="13" creationId="{EC5C46A1-690C-02FF-22A2-22A060E920FB}"/>
          </ac:picMkLst>
        </pc:picChg>
      </pc:sldChg>
      <pc:sldChg chg="addSp modSp del mod">
        <pc:chgData name="Graf Thomas, SCS-INI-NET-VNC-E2E" userId="487bc3e3-9ce7-4cdd-b7b4-8899ea88d289" providerId="ADAL" clId="{998C6E9F-08F7-4E62-AC9C-ABA31B1909A3}" dt="2025-07-16T06:31:12.783" v="118" actId="47"/>
        <pc:sldMkLst>
          <pc:docMk/>
          <pc:sldMk cId="0" sldId="259"/>
        </pc:sldMkLst>
        <pc:spChg chg="add mod">
          <ac:chgData name="Graf Thomas, SCS-INI-NET-VNC-E2E" userId="487bc3e3-9ce7-4cdd-b7b4-8899ea88d289" providerId="ADAL" clId="{998C6E9F-08F7-4E62-AC9C-ABA31B1909A3}" dt="2025-07-16T06:30:29.630" v="109" actId="207"/>
          <ac:spMkLst>
            <pc:docMk/>
            <pc:sldMk cId="0" sldId="259"/>
            <ac:spMk id="2" creationId="{2F4BE9E5-749B-EDB8-499F-7E70DDBDD6AC}"/>
          </ac:spMkLst>
        </pc:spChg>
        <pc:spChg chg="add mod">
          <ac:chgData name="Graf Thomas, SCS-INI-NET-VNC-E2E" userId="487bc3e3-9ce7-4cdd-b7b4-8899ea88d289" providerId="ADAL" clId="{998C6E9F-08F7-4E62-AC9C-ABA31B1909A3}" dt="2025-07-16T06:29:56.452" v="107"/>
          <ac:spMkLst>
            <pc:docMk/>
            <pc:sldMk cId="0" sldId="259"/>
            <ac:spMk id="3" creationId="{7D48739F-888E-F0F6-550D-65905642721A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07:10:51.389" v="607"/>
        <pc:sldMkLst>
          <pc:docMk/>
          <pc:sldMk cId="0" sldId="260"/>
        </pc:sldMkLst>
        <pc:spChg chg="add del mod">
          <ac:chgData name="Graf Thomas, SCS-INI-NET-VNC-E2E" userId="487bc3e3-9ce7-4cdd-b7b4-8899ea88d289" providerId="ADAL" clId="{998C6E9F-08F7-4E62-AC9C-ABA31B1909A3}" dt="2025-07-16T07:10:51.065" v="606" actId="478"/>
          <ac:spMkLst>
            <pc:docMk/>
            <pc:sldMk cId="0" sldId="260"/>
            <ac:spMk id="2" creationId="{C84D12F9-3061-EEA0-7808-1A07043E5C55}"/>
          </ac:spMkLst>
        </pc:spChg>
        <pc:spChg chg="add mod">
          <ac:chgData name="Graf Thomas, SCS-INI-NET-VNC-E2E" userId="487bc3e3-9ce7-4cdd-b7b4-8899ea88d289" providerId="ADAL" clId="{998C6E9F-08F7-4E62-AC9C-ABA31B1909A3}" dt="2025-07-16T06:31:47.886" v="120"/>
          <ac:spMkLst>
            <pc:docMk/>
            <pc:sldMk cId="0" sldId="260"/>
            <ac:spMk id="3" creationId="{11F9C73F-F277-F3DD-ED33-A919567698D8}"/>
          </ac:spMkLst>
        </pc:spChg>
        <pc:spChg chg="add mod">
          <ac:chgData name="Graf Thomas, SCS-INI-NET-VNC-E2E" userId="487bc3e3-9ce7-4cdd-b7b4-8899ea88d289" providerId="ADAL" clId="{998C6E9F-08F7-4E62-AC9C-ABA31B1909A3}" dt="2025-07-16T06:31:47.886" v="120"/>
          <ac:spMkLst>
            <pc:docMk/>
            <pc:sldMk cId="0" sldId="260"/>
            <ac:spMk id="4" creationId="{8EBE41FF-4E85-B0E5-1141-4E121626D56A}"/>
          </ac:spMkLst>
        </pc:spChg>
        <pc:spChg chg="add mod">
          <ac:chgData name="Graf Thomas, SCS-INI-NET-VNC-E2E" userId="487bc3e3-9ce7-4cdd-b7b4-8899ea88d289" providerId="ADAL" clId="{998C6E9F-08F7-4E62-AC9C-ABA31B1909A3}" dt="2025-07-16T07:10:51.389" v="607"/>
          <ac:spMkLst>
            <pc:docMk/>
            <pc:sldMk cId="0" sldId="260"/>
            <ac:spMk id="6" creationId="{15B15AFF-6009-4B95-58BA-F6D3C7C804D7}"/>
          </ac:spMkLst>
        </pc:spChg>
        <pc:spChg chg="mod">
          <ac:chgData name="Graf Thomas, SCS-INI-NET-VNC-E2E" userId="487bc3e3-9ce7-4cdd-b7b4-8899ea88d289" providerId="ADAL" clId="{998C6E9F-08F7-4E62-AC9C-ABA31B1909A3}" dt="2025-07-16T07:09:22.964" v="596" actId="108"/>
          <ac:spMkLst>
            <pc:docMk/>
            <pc:sldMk cId="0" sldId="260"/>
            <ac:spMk id="1539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32.453" v="132" actId="478"/>
          <ac:spMkLst>
            <pc:docMk/>
            <pc:sldMk cId="0" sldId="260"/>
            <ac:spMk id="1541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6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7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9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50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51" creationId="{00000000-0000-0000-0000-000000000000}"/>
          </ac:spMkLst>
        </pc:spChg>
        <pc:picChg chg="add mod">
          <ac:chgData name="Graf Thomas, SCS-INI-NET-VNC-E2E" userId="487bc3e3-9ce7-4cdd-b7b4-8899ea88d289" providerId="ADAL" clId="{998C6E9F-08F7-4E62-AC9C-ABA31B1909A3}" dt="2025-07-16T06:32:49.172" v="136" actId="1076"/>
          <ac:picMkLst>
            <pc:docMk/>
            <pc:sldMk cId="0" sldId="260"/>
            <ac:picMk id="5" creationId="{87DD8759-DB86-2780-CDD1-E42ACF6F1E22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0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2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3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34.233" v="133" actId="478"/>
          <ac:picMkLst>
            <pc:docMk/>
            <pc:sldMk cId="0" sldId="260"/>
            <ac:picMk id="1553" creationId="{00000000-0000-0000-0000-000000000000}"/>
          </ac:picMkLst>
        </pc:picChg>
        <pc:cxnChg chg="del mod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4" creationId="{00000000-0000-0000-0000-000000000000}"/>
          </ac:cxnSpMkLst>
        </pc:cxnChg>
        <pc:cxnChg chg="del mod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5" creationId="{00000000-0000-0000-0000-000000000000}"/>
          </ac:cxnSpMkLst>
        </pc:cxnChg>
        <pc:cxnChg chg="del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8" creationId="{00000000-0000-0000-0000-000000000000}"/>
          </ac:cxnSpMkLst>
        </pc:cxnChg>
        <pc:cxnChg chg="del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52" creationId="{00000000-0000-0000-0000-000000000000}"/>
          </ac:cxnSpMkLst>
        </pc:cxnChg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1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3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4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5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6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7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8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9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70"/>
        </pc:sldMkLst>
      </pc:sldChg>
      <pc:sldChg chg="addSp delSp modSp mod">
        <pc:chgData name="Graf Thomas, SCS-INI-NET-VNC-E2E" userId="487bc3e3-9ce7-4cdd-b7b4-8899ea88d289" providerId="ADAL" clId="{998C6E9F-08F7-4E62-AC9C-ABA31B1909A3}" dt="2025-07-16T15:34:01.384" v="915" actId="20577"/>
        <pc:sldMkLst>
          <pc:docMk/>
          <pc:sldMk cId="0" sldId="272"/>
        </pc:sldMkLst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2" creationId="{93B85942-4EFE-2A7C-6BC7-685C09AA3452}"/>
          </ac:spMkLst>
        </pc:spChg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3" creationId="{57606C87-9C1E-6457-318F-CEFD173CD57E}"/>
          </ac:spMkLst>
        </pc:spChg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4" creationId="{8D2130D3-D5E4-140D-AC74-7554E8B5290B}"/>
          </ac:spMkLst>
        </pc:spChg>
        <pc:spChg chg="mod">
          <ac:chgData name="Graf Thomas, SCS-INI-NET-VNC-E2E" userId="487bc3e3-9ce7-4cdd-b7b4-8899ea88d289" providerId="ADAL" clId="{998C6E9F-08F7-4E62-AC9C-ABA31B1909A3}" dt="2025-07-16T15:34:01.384" v="915" actId="20577"/>
          <ac:spMkLst>
            <pc:docMk/>
            <pc:sldMk cId="0" sldId="272"/>
            <ac:spMk id="165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1:20.354" v="615" actId="478"/>
          <ac:spMkLst>
            <pc:docMk/>
            <pc:sldMk cId="0" sldId="272"/>
            <ac:spMk id="1653" creationId="{00000000-0000-0000-0000-000000000000}"/>
          </ac:spMkLst>
        </pc:spChg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2321303361" sldId="273"/>
        </pc:sldMkLst>
      </pc:sldChg>
      <pc:sldChg chg="addSp delSp modSp add mod">
        <pc:chgData name="Graf Thomas, SCS-INI-NET-VNC-E2E" userId="487bc3e3-9ce7-4cdd-b7b4-8899ea88d289" providerId="ADAL" clId="{998C6E9F-08F7-4E62-AC9C-ABA31B1909A3}" dt="2025-07-16T07:10:55.930" v="609"/>
        <pc:sldMkLst>
          <pc:docMk/>
          <pc:sldMk cId="3616314567" sldId="274"/>
        </pc:sldMkLst>
        <pc:spChg chg="add del">
          <ac:chgData name="Graf Thomas, SCS-INI-NET-VNC-E2E" userId="487bc3e3-9ce7-4cdd-b7b4-8899ea88d289" providerId="ADAL" clId="{998C6E9F-08F7-4E62-AC9C-ABA31B1909A3}" dt="2025-07-16T07:06:45.713" v="572" actId="478"/>
          <ac:spMkLst>
            <pc:docMk/>
            <pc:sldMk cId="3616314567" sldId="274"/>
            <ac:spMk id="3" creationId="{6A9F1B7C-E441-5DDE-DA0B-95D3B58BABF0}"/>
          </ac:spMkLst>
        </pc:spChg>
        <pc:spChg chg="add mod">
          <ac:chgData name="Graf Thomas, SCS-INI-NET-VNC-E2E" userId="487bc3e3-9ce7-4cdd-b7b4-8899ea88d289" providerId="ADAL" clId="{998C6E9F-08F7-4E62-AC9C-ABA31B1909A3}" dt="2025-07-16T07:10:55.930" v="609"/>
          <ac:spMkLst>
            <pc:docMk/>
            <pc:sldMk cId="3616314567" sldId="274"/>
            <ac:spMk id="5" creationId="{FBABCE45-8F6B-3984-B0EF-B4C86A7D512C}"/>
          </ac:spMkLst>
        </pc:spChg>
        <pc:spChg chg="add del mod">
          <ac:chgData name="Graf Thomas, SCS-INI-NET-VNC-E2E" userId="487bc3e3-9ce7-4cdd-b7b4-8899ea88d289" providerId="ADAL" clId="{998C6E9F-08F7-4E62-AC9C-ABA31B1909A3}" dt="2025-07-16T06:31:00.552" v="113" actId="478"/>
          <ac:spMkLst>
            <pc:docMk/>
            <pc:sldMk cId="3616314567" sldId="274"/>
            <ac:spMk id="6" creationId="{5B34E38A-E421-50BA-E665-7FCF25E9BE1B}"/>
          </ac:spMkLst>
        </pc:spChg>
        <pc:spChg chg="add del mod">
          <ac:chgData name="Graf Thomas, SCS-INI-NET-VNC-E2E" userId="487bc3e3-9ce7-4cdd-b7b4-8899ea88d289" providerId="ADAL" clId="{998C6E9F-08F7-4E62-AC9C-ABA31B1909A3}" dt="2025-07-16T06:31:05.766" v="116" actId="478"/>
          <ac:spMkLst>
            <pc:docMk/>
            <pc:sldMk cId="3616314567" sldId="274"/>
            <ac:spMk id="8" creationId="{BCE9C29F-C467-DA09-16B1-6CCFCB06F893}"/>
          </ac:spMkLst>
        </pc:spChg>
        <pc:spChg chg="add mod">
          <ac:chgData name="Graf Thomas, SCS-INI-NET-VNC-E2E" userId="487bc3e3-9ce7-4cdd-b7b4-8899ea88d289" providerId="ADAL" clId="{998C6E9F-08F7-4E62-AC9C-ABA31B1909A3}" dt="2025-07-16T07:08:07.948" v="588" actId="14100"/>
          <ac:spMkLst>
            <pc:docMk/>
            <pc:sldMk cId="3616314567" sldId="274"/>
            <ac:spMk id="9" creationId="{A24BD4EE-319E-99D8-8524-268A6B1E7127}"/>
          </ac:spMkLst>
        </pc:spChg>
        <pc:spChg chg="add mod">
          <ac:chgData name="Graf Thomas, SCS-INI-NET-VNC-E2E" userId="487bc3e3-9ce7-4cdd-b7b4-8899ea88d289" providerId="ADAL" clId="{998C6E9F-08F7-4E62-AC9C-ABA31B1909A3}" dt="2025-07-16T07:08:37.904" v="592" actId="255"/>
          <ac:spMkLst>
            <pc:docMk/>
            <pc:sldMk cId="3616314567" sldId="274"/>
            <ac:spMk id="10" creationId="{64A11574-7DDA-89DF-5BD5-1D5AFE7CCC3B}"/>
          </ac:spMkLst>
        </pc:spChg>
        <pc:spChg chg="add del mod">
          <ac:chgData name="Graf Thomas, SCS-INI-NET-VNC-E2E" userId="487bc3e3-9ce7-4cdd-b7b4-8899ea88d289" providerId="ADAL" clId="{998C6E9F-08F7-4E62-AC9C-ABA31B1909A3}" dt="2025-07-16T07:08:17.985" v="589" actId="1076"/>
          <ac:spMkLst>
            <pc:docMk/>
            <pc:sldMk cId="3616314567" sldId="274"/>
            <ac:spMk id="11" creationId="{575B41E3-AAFA-DCEA-6665-0E3C0B3CA4D6}"/>
          </ac:spMkLst>
        </pc:spChg>
        <pc:spChg chg="add del mod">
          <ac:chgData name="Graf Thomas, SCS-INI-NET-VNC-E2E" userId="487bc3e3-9ce7-4cdd-b7b4-8899ea88d289" providerId="ADAL" clId="{998C6E9F-08F7-4E62-AC9C-ABA31B1909A3}" dt="2025-07-16T07:07:45.993" v="584" actId="478"/>
          <ac:spMkLst>
            <pc:docMk/>
            <pc:sldMk cId="3616314567" sldId="274"/>
            <ac:spMk id="12" creationId="{15B7C09B-1D28-C48F-A373-DE6C084C2ACD}"/>
          </ac:spMkLst>
        </pc:spChg>
        <pc:spChg chg="del mod">
          <ac:chgData name="Graf Thomas, SCS-INI-NET-VNC-E2E" userId="487bc3e3-9ce7-4cdd-b7b4-8899ea88d289" providerId="ADAL" clId="{998C6E9F-08F7-4E62-AC9C-ABA31B1909A3}" dt="2025-07-16T06:31:03.163" v="115" actId="478"/>
          <ac:spMkLst>
            <pc:docMk/>
            <pc:sldMk cId="3616314567" sldId="274"/>
            <ac:spMk id="1521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0:58.121" v="112" actId="478"/>
          <ac:spMkLst>
            <pc:docMk/>
            <pc:sldMk cId="3616314567" sldId="274"/>
            <ac:spMk id="152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0:55.604" v="608" actId="478"/>
          <ac:spMkLst>
            <pc:docMk/>
            <pc:sldMk cId="3616314567" sldId="274"/>
            <ac:spMk id="1523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31:01.399" v="114" actId="478"/>
          <ac:picMkLst>
            <pc:docMk/>
            <pc:sldMk cId="3616314567" sldId="274"/>
            <ac:picMk id="3" creationId="{4DF77622-E4BD-F894-B6F1-462180DD8A06}"/>
          </ac:picMkLst>
        </pc:picChg>
      </pc:sldChg>
      <pc:sldChg chg="addSp delSp modSp add mod">
        <pc:chgData name="Graf Thomas, SCS-INI-NET-VNC-E2E" userId="487bc3e3-9ce7-4cdd-b7b4-8899ea88d289" providerId="ADAL" clId="{998C6E9F-08F7-4E62-AC9C-ABA31B1909A3}" dt="2025-07-16T07:10:46.759" v="605"/>
        <pc:sldMkLst>
          <pc:docMk/>
          <pc:sldMk cId="2342902973" sldId="275"/>
        </pc:sldMkLst>
        <pc:spChg chg="del">
          <ac:chgData name="Graf Thomas, SCS-INI-NET-VNC-E2E" userId="487bc3e3-9ce7-4cdd-b7b4-8899ea88d289" providerId="ADAL" clId="{998C6E9F-08F7-4E62-AC9C-ABA31B1909A3}" dt="2025-07-16T07:10:44.951" v="604" actId="478"/>
          <ac:spMkLst>
            <pc:docMk/>
            <pc:sldMk cId="2342902973" sldId="275"/>
            <ac:spMk id="2" creationId="{C84D12F9-3061-EEA0-7808-1A07043E5C55}"/>
          </ac:spMkLst>
        </pc:spChg>
        <pc:spChg chg="add del">
          <ac:chgData name="Graf Thomas, SCS-INI-NET-VNC-E2E" userId="487bc3e3-9ce7-4cdd-b7b4-8899ea88d289" providerId="ADAL" clId="{998C6E9F-08F7-4E62-AC9C-ABA31B1909A3}" dt="2025-07-16T06:36:35.198" v="162" actId="478"/>
          <ac:spMkLst>
            <pc:docMk/>
            <pc:sldMk cId="2342902973" sldId="275"/>
            <ac:spMk id="7" creationId="{2E224008-B6C1-3FA9-864E-E8B97C31BE8B}"/>
          </ac:spMkLst>
        </pc:spChg>
        <pc:spChg chg="add mod">
          <ac:chgData name="Graf Thomas, SCS-INI-NET-VNC-E2E" userId="487bc3e3-9ce7-4cdd-b7b4-8899ea88d289" providerId="ADAL" clId="{998C6E9F-08F7-4E62-AC9C-ABA31B1909A3}" dt="2025-07-16T06:42:29.851" v="216" actId="14100"/>
          <ac:spMkLst>
            <pc:docMk/>
            <pc:sldMk cId="2342902973" sldId="275"/>
            <ac:spMk id="8" creationId="{684D6A0A-F199-A5A0-D7D3-17B60A038D29}"/>
          </ac:spMkLst>
        </pc:spChg>
        <pc:spChg chg="add mod">
          <ac:chgData name="Graf Thomas, SCS-INI-NET-VNC-E2E" userId="487bc3e3-9ce7-4cdd-b7b4-8899ea88d289" providerId="ADAL" clId="{998C6E9F-08F7-4E62-AC9C-ABA31B1909A3}" dt="2025-07-16T07:10:46.759" v="605"/>
          <ac:spMkLst>
            <pc:docMk/>
            <pc:sldMk cId="2342902973" sldId="275"/>
            <ac:spMk id="9" creationId="{EFCFFF90-EB6C-986C-54A4-70DD2048BAFE}"/>
          </ac:spMkLst>
        </pc:spChg>
        <pc:spChg chg="mod">
          <ac:chgData name="Graf Thomas, SCS-INI-NET-VNC-E2E" userId="487bc3e3-9ce7-4cdd-b7b4-8899ea88d289" providerId="ADAL" clId="{998C6E9F-08F7-4E62-AC9C-ABA31B1909A3}" dt="2025-07-16T07:09:29.737" v="597" actId="120"/>
          <ac:spMkLst>
            <pc:docMk/>
            <pc:sldMk cId="2342902973" sldId="275"/>
            <ac:spMk id="1539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36:26.174" v="160" actId="478"/>
          <ac:picMkLst>
            <pc:docMk/>
            <pc:sldMk cId="2342902973" sldId="275"/>
            <ac:picMk id="5" creationId="{87DD8759-DB86-2780-CDD1-E42ACF6F1E22}"/>
          </ac:picMkLst>
        </pc:picChg>
      </pc:sldChg>
      <pc:sldChg chg="addSp delSp modSp add del mod setBg delDesignElem">
        <pc:chgData name="Graf Thomas, SCS-INI-NET-VNC-E2E" userId="487bc3e3-9ce7-4cdd-b7b4-8899ea88d289" providerId="ADAL" clId="{998C6E9F-08F7-4E62-AC9C-ABA31B1909A3}" dt="2025-07-16T07:11:42.899" v="617" actId="478"/>
        <pc:sldMkLst>
          <pc:docMk/>
          <pc:sldMk cId="4289221130" sldId="2145706251"/>
        </pc:sldMkLst>
        <pc:spChg chg="del mod">
          <ac:chgData name="Graf Thomas, SCS-INI-NET-VNC-E2E" userId="487bc3e3-9ce7-4cdd-b7b4-8899ea88d289" providerId="ADAL" clId="{998C6E9F-08F7-4E62-AC9C-ABA31B1909A3}" dt="2025-07-16T07:11:42.899" v="617" actId="478"/>
          <ac:spMkLst>
            <pc:docMk/>
            <pc:sldMk cId="4289221130" sldId="2145706251"/>
            <ac:spMk id="16" creationId="{4D0044F8-1C12-4A59-883A-7B56B9370029}"/>
          </ac:spMkLst>
        </pc:spChg>
        <pc:spChg chg="add del">
          <ac:chgData name="Graf Thomas, SCS-INI-NET-VNC-E2E" userId="487bc3e3-9ce7-4cdd-b7b4-8899ea88d289" providerId="ADAL" clId="{998C6E9F-08F7-4E62-AC9C-ABA31B1909A3}" dt="2025-07-16T06:33:30.174" v="143"/>
          <ac:spMkLst>
            <pc:docMk/>
            <pc:sldMk cId="4289221130" sldId="2145706251"/>
            <ac:spMk id="36" creationId="{4FE70E86-779D-4922-A020-0B3E5C05AA42}"/>
          </ac:spMkLst>
        </pc:spChg>
        <pc:grpChg chg="add del">
          <ac:chgData name="Graf Thomas, SCS-INI-NET-VNC-E2E" userId="487bc3e3-9ce7-4cdd-b7b4-8899ea88d289" providerId="ADAL" clId="{998C6E9F-08F7-4E62-AC9C-ABA31B1909A3}" dt="2025-07-16T06:33:30.174" v="143"/>
          <ac:grpSpMkLst>
            <pc:docMk/>
            <pc:sldMk cId="4289221130" sldId="2145706251"/>
            <ac:grpSpMk id="41" creationId="{81F55513-2668-477C-9962-1B9F5E31F120}"/>
          </ac:grpSpMkLst>
        </pc:grpChg>
      </pc:sldChg>
      <pc:sldChg chg="addSp delSp modSp add mod">
        <pc:chgData name="Graf Thomas, SCS-INI-NET-VNC-E2E" userId="487bc3e3-9ce7-4cdd-b7b4-8899ea88d289" providerId="ADAL" clId="{998C6E9F-08F7-4E62-AC9C-ABA31B1909A3}" dt="2025-07-16T07:10:36.834" v="603"/>
        <pc:sldMkLst>
          <pc:docMk/>
          <pc:sldMk cId="931357574" sldId="2145706252"/>
        </pc:sldMkLst>
        <pc:spChg chg="del">
          <ac:chgData name="Graf Thomas, SCS-INI-NET-VNC-E2E" userId="487bc3e3-9ce7-4cdd-b7b4-8899ea88d289" providerId="ADAL" clId="{998C6E9F-08F7-4E62-AC9C-ABA31B1909A3}" dt="2025-07-16T07:10:36.290" v="602" actId="478"/>
          <ac:spMkLst>
            <pc:docMk/>
            <pc:sldMk cId="931357574" sldId="2145706252"/>
            <ac:spMk id="2" creationId="{C84D12F9-3061-EEA0-7808-1A07043E5C55}"/>
          </ac:spMkLst>
        </pc:spChg>
        <pc:spChg chg="add mod ord">
          <ac:chgData name="Graf Thomas, SCS-INI-NET-VNC-E2E" userId="487bc3e3-9ce7-4cdd-b7b4-8899ea88d289" providerId="ADAL" clId="{998C6E9F-08F7-4E62-AC9C-ABA31B1909A3}" dt="2025-07-16T06:43:00.430" v="220" actId="14100"/>
          <ac:spMkLst>
            <pc:docMk/>
            <pc:sldMk cId="931357574" sldId="2145706252"/>
            <ac:spMk id="5" creationId="{3012260A-325D-FC59-FE12-91355A77D08C}"/>
          </ac:spMkLst>
        </pc:spChg>
        <pc:spChg chg="add mod">
          <ac:chgData name="Graf Thomas, SCS-INI-NET-VNC-E2E" userId="487bc3e3-9ce7-4cdd-b7b4-8899ea88d289" providerId="ADAL" clId="{998C6E9F-08F7-4E62-AC9C-ABA31B1909A3}" dt="2025-07-16T07:10:36.834" v="603"/>
          <ac:spMkLst>
            <pc:docMk/>
            <pc:sldMk cId="931357574" sldId="2145706252"/>
            <ac:spMk id="6" creationId="{E2A1D90E-A8CA-A0B2-E70E-B0E1D4061159}"/>
          </ac:spMkLst>
        </pc:spChg>
        <pc:spChg chg="del mod">
          <ac:chgData name="Graf Thomas, SCS-INI-NET-VNC-E2E" userId="487bc3e3-9ce7-4cdd-b7b4-8899ea88d289" providerId="ADAL" clId="{998C6E9F-08F7-4E62-AC9C-ABA31B1909A3}" dt="2025-07-16T06:41:01.546" v="204" actId="478"/>
          <ac:spMkLst>
            <pc:docMk/>
            <pc:sldMk cId="931357574" sldId="2145706252"/>
            <ac:spMk id="8" creationId="{684D6A0A-F199-A5A0-D7D3-17B60A038D29}"/>
          </ac:spMkLst>
        </pc:spChg>
        <pc:spChg chg="mod">
          <ac:chgData name="Graf Thomas, SCS-INI-NET-VNC-E2E" userId="487bc3e3-9ce7-4cdd-b7b4-8899ea88d289" providerId="ADAL" clId="{998C6E9F-08F7-4E62-AC9C-ABA31B1909A3}" dt="2025-07-16T07:09:34.301" v="598" actId="120"/>
          <ac:spMkLst>
            <pc:docMk/>
            <pc:sldMk cId="931357574" sldId="2145706252"/>
            <ac:spMk id="1539" creationId="{00000000-0000-0000-0000-000000000000}"/>
          </ac:spMkLst>
        </pc:spChg>
      </pc:sldChg>
      <pc:sldChg chg="addSp delSp modSp add mod">
        <pc:chgData name="Graf Thomas, SCS-INI-NET-VNC-E2E" userId="487bc3e3-9ce7-4cdd-b7b4-8899ea88d289" providerId="ADAL" clId="{998C6E9F-08F7-4E62-AC9C-ABA31B1909A3}" dt="2025-07-16T07:10:28.164" v="601" actId="1076"/>
        <pc:sldMkLst>
          <pc:docMk/>
          <pc:sldMk cId="3287642256" sldId="2145706253"/>
        </pc:sldMkLst>
        <pc:spChg chg="mod">
          <ac:chgData name="Graf Thomas, SCS-INI-NET-VNC-E2E" userId="487bc3e3-9ce7-4cdd-b7b4-8899ea88d289" providerId="ADAL" clId="{998C6E9F-08F7-4E62-AC9C-ABA31B1909A3}" dt="2025-07-16T07:10:28.164" v="601" actId="1076"/>
          <ac:spMkLst>
            <pc:docMk/>
            <pc:sldMk cId="3287642256" sldId="2145706253"/>
            <ac:spMk id="2" creationId="{C84D12F9-3061-EEA0-7808-1A07043E5C55}"/>
          </ac:spMkLst>
        </pc:spChg>
        <pc:spChg chg="ord">
          <ac:chgData name="Graf Thomas, SCS-INI-NET-VNC-E2E" userId="487bc3e3-9ce7-4cdd-b7b4-8899ea88d289" providerId="ADAL" clId="{998C6E9F-08F7-4E62-AC9C-ABA31B1909A3}" dt="2025-07-16T07:10:17.870" v="600" actId="171"/>
          <ac:spMkLst>
            <pc:docMk/>
            <pc:sldMk cId="3287642256" sldId="2145706253"/>
            <ac:spMk id="3" creationId="{11F9C73F-F277-F3DD-ED33-A919567698D8}"/>
          </ac:spMkLst>
        </pc:spChg>
        <pc:spChg chg="add mod ord">
          <ac:chgData name="Graf Thomas, SCS-INI-NET-VNC-E2E" userId="487bc3e3-9ce7-4cdd-b7b4-8899ea88d289" providerId="ADAL" clId="{998C6E9F-08F7-4E62-AC9C-ABA31B1909A3}" dt="2025-07-16T06:42:42.498" v="218" actId="14100"/>
          <ac:spMkLst>
            <pc:docMk/>
            <pc:sldMk cId="3287642256" sldId="2145706253"/>
            <ac:spMk id="5" creationId="{D0C5CC3C-D47E-A180-00A8-C95704DCC769}"/>
          </ac:spMkLst>
        </pc:spChg>
        <pc:spChg chg="del mod">
          <ac:chgData name="Graf Thomas, SCS-INI-NET-VNC-E2E" userId="487bc3e3-9ce7-4cdd-b7b4-8899ea88d289" providerId="ADAL" clId="{998C6E9F-08F7-4E62-AC9C-ABA31B1909A3}" dt="2025-07-16T06:42:02.314" v="214" actId="478"/>
          <ac:spMkLst>
            <pc:docMk/>
            <pc:sldMk cId="3287642256" sldId="2145706253"/>
            <ac:spMk id="8" creationId="{684D6A0A-F199-A5A0-D7D3-17B60A038D29}"/>
          </ac:spMkLst>
        </pc:spChg>
        <pc:spChg chg="mod">
          <ac:chgData name="Graf Thomas, SCS-INI-NET-VNC-E2E" userId="487bc3e3-9ce7-4cdd-b7b4-8899ea88d289" providerId="ADAL" clId="{998C6E9F-08F7-4E62-AC9C-ABA31B1909A3}" dt="2025-07-16T07:09:38.205" v="599" actId="120"/>
          <ac:spMkLst>
            <pc:docMk/>
            <pc:sldMk cId="3287642256" sldId="2145706253"/>
            <ac:spMk id="1539" creationId="{00000000-0000-0000-0000-000000000000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15:29:39.621" v="879" actId="20577"/>
        <pc:sldMkLst>
          <pc:docMk/>
          <pc:sldMk cId="3946747757" sldId="2145706256"/>
        </pc:sldMkLst>
        <pc:spChg chg="mod">
          <ac:chgData name="Graf Thomas, SCS-INI-NET-VNC-E2E" userId="487bc3e3-9ce7-4cdd-b7b4-8899ea88d289" providerId="ADAL" clId="{998C6E9F-08F7-4E62-AC9C-ABA31B1909A3}" dt="2025-07-16T15:29:39.621" v="879" actId="20577"/>
          <ac:spMkLst>
            <pc:docMk/>
            <pc:sldMk cId="3946747757" sldId="2145706256"/>
            <ac:spMk id="2" creationId="{686EF698-6A6D-3E7E-4626-70ABC348C7A0}"/>
          </ac:spMkLst>
        </pc:spChg>
        <pc:spChg chg="add mod">
          <ac:chgData name="Graf Thomas, SCS-INI-NET-VNC-E2E" userId="487bc3e3-9ce7-4cdd-b7b4-8899ea88d289" providerId="ADAL" clId="{998C6E9F-08F7-4E62-AC9C-ABA31B1909A3}" dt="2025-07-16T15:23:19.802" v="774"/>
          <ac:spMkLst>
            <pc:docMk/>
            <pc:sldMk cId="3946747757" sldId="2145706256"/>
            <ac:spMk id="3" creationId="{F5372186-D5F9-EFF7-4A73-D703FFDC7F8D}"/>
          </ac:spMkLst>
        </pc:spChg>
        <pc:spChg chg="mod">
          <ac:chgData name="Graf Thomas, SCS-INI-NET-VNC-E2E" userId="487bc3e3-9ce7-4cdd-b7b4-8899ea88d289" providerId="ADAL" clId="{998C6E9F-08F7-4E62-AC9C-ABA31B1909A3}" dt="2025-07-16T15:27:37.937" v="864" actId="2711"/>
          <ac:spMkLst>
            <pc:docMk/>
            <pc:sldMk cId="3946747757" sldId="2145706256"/>
            <ac:spMk id="4" creationId="{4F966045-DC6F-F963-57F9-4F2D9C667CDF}"/>
          </ac:spMkLst>
        </pc:spChg>
        <pc:spChg chg="mod">
          <ac:chgData name="Graf Thomas, SCS-INI-NET-VNC-E2E" userId="487bc3e3-9ce7-4cdd-b7b4-8899ea88d289" providerId="ADAL" clId="{998C6E9F-08F7-4E62-AC9C-ABA31B1909A3}" dt="2025-07-16T15:27:53.012" v="866" actId="255"/>
          <ac:spMkLst>
            <pc:docMk/>
            <pc:sldMk cId="3946747757" sldId="2145706256"/>
            <ac:spMk id="5" creationId="{61AFCB7D-1F41-3E4F-6433-49CEB68AC1BF}"/>
          </ac:spMkLst>
        </pc:spChg>
        <pc:spChg chg="mod">
          <ac:chgData name="Graf Thomas, SCS-INI-NET-VNC-E2E" userId="487bc3e3-9ce7-4cdd-b7b4-8899ea88d289" providerId="ADAL" clId="{998C6E9F-08F7-4E62-AC9C-ABA31B1909A3}" dt="2025-07-16T15:28:41.931" v="874" actId="1076"/>
          <ac:spMkLst>
            <pc:docMk/>
            <pc:sldMk cId="3946747757" sldId="2145706256"/>
            <ac:spMk id="6" creationId="{A74BA834-EAC9-4BFC-FAF7-5769E84AC551}"/>
          </ac:spMkLst>
        </pc:spChg>
        <pc:spChg chg="mod">
          <ac:chgData name="Graf Thomas, SCS-INI-NET-VNC-E2E" userId="487bc3e3-9ce7-4cdd-b7b4-8899ea88d289" providerId="ADAL" clId="{998C6E9F-08F7-4E62-AC9C-ABA31B1909A3}" dt="2025-07-16T15:27:58.516" v="867" actId="1076"/>
          <ac:spMkLst>
            <pc:docMk/>
            <pc:sldMk cId="3946747757" sldId="2145706256"/>
            <ac:spMk id="7" creationId="{2D41A398-4087-3EA9-7133-7079B55579CA}"/>
          </ac:spMkLst>
        </pc:spChg>
        <pc:spChg chg="del">
          <ac:chgData name="Graf Thomas, SCS-INI-NET-VNC-E2E" userId="487bc3e3-9ce7-4cdd-b7b4-8899ea88d289" providerId="ADAL" clId="{998C6E9F-08F7-4E62-AC9C-ABA31B1909A3}" dt="2025-07-16T15:23:30.910" v="778" actId="478"/>
          <ac:spMkLst>
            <pc:docMk/>
            <pc:sldMk cId="3946747757" sldId="2145706256"/>
            <ac:spMk id="8" creationId="{D7AE73A4-C809-E8AB-19E9-6B86465004C0}"/>
          </ac:spMkLst>
        </pc:spChg>
        <pc:spChg chg="add mod">
          <ac:chgData name="Graf Thomas, SCS-INI-NET-VNC-E2E" userId="487bc3e3-9ce7-4cdd-b7b4-8899ea88d289" providerId="ADAL" clId="{998C6E9F-08F7-4E62-AC9C-ABA31B1909A3}" dt="2025-07-16T15:23:19.802" v="774"/>
          <ac:spMkLst>
            <pc:docMk/>
            <pc:sldMk cId="3946747757" sldId="2145706256"/>
            <ac:spMk id="9" creationId="{7317EBC7-7128-4F60-8734-49BFB1EDA809}"/>
          </ac:spMkLst>
        </pc:spChg>
        <pc:spChg chg="add mod">
          <ac:chgData name="Graf Thomas, SCS-INI-NET-VNC-E2E" userId="487bc3e3-9ce7-4cdd-b7b4-8899ea88d289" providerId="ADAL" clId="{998C6E9F-08F7-4E62-AC9C-ABA31B1909A3}" dt="2025-07-16T15:23:22.749" v="775"/>
          <ac:spMkLst>
            <pc:docMk/>
            <pc:sldMk cId="3946747757" sldId="2145706256"/>
            <ac:spMk id="10" creationId="{AFB8ADF3-6B36-175C-CA64-D957592648BF}"/>
          </ac:spMkLst>
        </pc:spChg>
        <pc:spChg chg="add mod">
          <ac:chgData name="Graf Thomas, SCS-INI-NET-VNC-E2E" userId="487bc3e3-9ce7-4cdd-b7b4-8899ea88d289" providerId="ADAL" clId="{998C6E9F-08F7-4E62-AC9C-ABA31B1909A3}" dt="2025-07-16T15:23:24.714" v="776"/>
          <ac:spMkLst>
            <pc:docMk/>
            <pc:sldMk cId="3946747757" sldId="2145706256"/>
            <ac:spMk id="11" creationId="{084C1C1A-B69F-1626-5DDF-1231C2869912}"/>
          </ac:spMkLst>
        </pc:spChg>
        <pc:spChg chg="add mod">
          <ac:chgData name="Graf Thomas, SCS-INI-NET-VNC-E2E" userId="487bc3e3-9ce7-4cdd-b7b4-8899ea88d289" providerId="ADAL" clId="{998C6E9F-08F7-4E62-AC9C-ABA31B1909A3}" dt="2025-07-16T15:23:24.714" v="776"/>
          <ac:spMkLst>
            <pc:docMk/>
            <pc:sldMk cId="3946747757" sldId="2145706256"/>
            <ac:spMk id="12" creationId="{B234F0CA-22F0-D741-2D2D-6FC3C5E76F6C}"/>
          </ac:spMkLst>
        </pc:spChg>
        <pc:spChg chg="add mod">
          <ac:chgData name="Graf Thomas, SCS-INI-NET-VNC-E2E" userId="487bc3e3-9ce7-4cdd-b7b4-8899ea88d289" providerId="ADAL" clId="{998C6E9F-08F7-4E62-AC9C-ABA31B1909A3}" dt="2025-07-16T15:23:28.548" v="777"/>
          <ac:spMkLst>
            <pc:docMk/>
            <pc:sldMk cId="3946747757" sldId="2145706256"/>
            <ac:spMk id="13" creationId="{29E2503A-89A9-7ECA-2673-D9CA698E6400}"/>
          </ac:spMkLst>
        </pc:spChg>
        <pc:spChg chg="add mod">
          <ac:chgData name="Graf Thomas, SCS-INI-NET-VNC-E2E" userId="487bc3e3-9ce7-4cdd-b7b4-8899ea88d289" providerId="ADAL" clId="{998C6E9F-08F7-4E62-AC9C-ABA31B1909A3}" dt="2025-07-16T15:23:33.247" v="779"/>
          <ac:spMkLst>
            <pc:docMk/>
            <pc:sldMk cId="3946747757" sldId="2145706256"/>
            <ac:spMk id="14" creationId="{CD958A6C-E13F-9F37-E439-B0AD3C00C8D3}"/>
          </ac:spMkLst>
        </pc:spChg>
        <pc:spChg chg="add mod">
          <ac:chgData name="Graf Thomas, SCS-INI-NET-VNC-E2E" userId="487bc3e3-9ce7-4cdd-b7b4-8899ea88d289" providerId="ADAL" clId="{998C6E9F-08F7-4E62-AC9C-ABA31B1909A3}" dt="2025-07-16T15:23:33.247" v="779"/>
          <ac:spMkLst>
            <pc:docMk/>
            <pc:sldMk cId="3946747757" sldId="2145706256"/>
            <ac:spMk id="15" creationId="{030006E7-F092-B720-5234-15E7B3419DE4}"/>
          </ac:spMkLst>
        </pc:spChg>
        <pc:spChg chg="add mod">
          <ac:chgData name="Graf Thomas, SCS-INI-NET-VNC-E2E" userId="487bc3e3-9ce7-4cdd-b7b4-8899ea88d289" providerId="ADAL" clId="{998C6E9F-08F7-4E62-AC9C-ABA31B1909A3}" dt="2025-07-16T15:23:33.247" v="779"/>
          <ac:spMkLst>
            <pc:docMk/>
            <pc:sldMk cId="3946747757" sldId="2145706256"/>
            <ac:spMk id="16" creationId="{B2E24CF3-77C0-F3B3-44FA-2F83998FDF16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15:29:48.533" v="884" actId="20577"/>
        <pc:sldMkLst>
          <pc:docMk/>
          <pc:sldMk cId="2699740971" sldId="2145706257"/>
        </pc:sldMkLst>
        <pc:spChg chg="mod">
          <ac:chgData name="Graf Thomas, SCS-INI-NET-VNC-E2E" userId="487bc3e3-9ce7-4cdd-b7b4-8899ea88d289" providerId="ADAL" clId="{998C6E9F-08F7-4E62-AC9C-ABA31B1909A3}" dt="2025-07-16T15:29:48.533" v="884" actId="20577"/>
          <ac:spMkLst>
            <pc:docMk/>
            <pc:sldMk cId="2699740971" sldId="2145706257"/>
            <ac:spMk id="2" creationId="{EEC06574-1010-61EF-85AB-7E39FBC52932}"/>
          </ac:spMkLst>
        </pc:spChg>
        <pc:spChg chg="mod">
          <ac:chgData name="Graf Thomas, SCS-INI-NET-VNC-E2E" userId="487bc3e3-9ce7-4cdd-b7b4-8899ea88d289" providerId="ADAL" clId="{998C6E9F-08F7-4E62-AC9C-ABA31B1909A3}" dt="2025-07-16T15:27:24.901" v="862" actId="255"/>
          <ac:spMkLst>
            <pc:docMk/>
            <pc:sldMk cId="2699740971" sldId="2145706257"/>
            <ac:spMk id="3" creationId="{42C9CAF0-EB48-CA79-22C0-6912878708B6}"/>
          </ac:spMkLst>
        </pc:spChg>
        <pc:spChg chg="mod">
          <ac:chgData name="Graf Thomas, SCS-INI-NET-VNC-E2E" userId="487bc3e3-9ce7-4cdd-b7b4-8899ea88d289" providerId="ADAL" clId="{998C6E9F-08F7-4E62-AC9C-ABA31B1909A3}" dt="2025-07-16T15:27:07.191" v="860" actId="2711"/>
          <ac:spMkLst>
            <pc:docMk/>
            <pc:sldMk cId="2699740971" sldId="2145706257"/>
            <ac:spMk id="4" creationId="{E754BC54-AB85-7184-459D-ABCE8E75C5F7}"/>
          </ac:spMkLst>
        </pc:spChg>
        <pc:spChg chg="add mod">
          <ac:chgData name="Graf Thomas, SCS-INI-NET-VNC-E2E" userId="487bc3e3-9ce7-4cdd-b7b4-8899ea88d289" providerId="ADAL" clId="{998C6E9F-08F7-4E62-AC9C-ABA31B1909A3}" dt="2025-07-16T15:23:39.957" v="781"/>
          <ac:spMkLst>
            <pc:docMk/>
            <pc:sldMk cId="2699740971" sldId="2145706257"/>
            <ac:spMk id="5" creationId="{787CBD24-FA94-E2B2-9117-6663253B71CC}"/>
          </ac:spMkLst>
        </pc:spChg>
        <pc:spChg chg="add mod">
          <ac:chgData name="Graf Thomas, SCS-INI-NET-VNC-E2E" userId="487bc3e3-9ce7-4cdd-b7b4-8899ea88d289" providerId="ADAL" clId="{998C6E9F-08F7-4E62-AC9C-ABA31B1909A3}" dt="2025-07-16T15:23:39.957" v="781"/>
          <ac:spMkLst>
            <pc:docMk/>
            <pc:sldMk cId="2699740971" sldId="2145706257"/>
            <ac:spMk id="6" creationId="{1CAEB4B4-F6FD-3EAB-4C35-FF69045662B2}"/>
          </ac:spMkLst>
        </pc:spChg>
        <pc:spChg chg="add mod">
          <ac:chgData name="Graf Thomas, SCS-INI-NET-VNC-E2E" userId="487bc3e3-9ce7-4cdd-b7b4-8899ea88d289" providerId="ADAL" clId="{998C6E9F-08F7-4E62-AC9C-ABA31B1909A3}" dt="2025-07-16T15:23:39.957" v="781"/>
          <ac:spMkLst>
            <pc:docMk/>
            <pc:sldMk cId="2699740971" sldId="2145706257"/>
            <ac:spMk id="7" creationId="{B043DDDB-2DF7-24EF-71D0-38EBDE9EB6ED}"/>
          </ac:spMkLst>
        </pc:spChg>
        <pc:spChg chg="mod">
          <ac:chgData name="Graf Thomas, SCS-INI-NET-VNC-E2E" userId="487bc3e3-9ce7-4cdd-b7b4-8899ea88d289" providerId="ADAL" clId="{998C6E9F-08F7-4E62-AC9C-ABA31B1909A3}" dt="2025-07-16T15:27:30.984" v="863" actId="1076"/>
          <ac:spMkLst>
            <pc:docMk/>
            <pc:sldMk cId="2699740971" sldId="2145706257"/>
            <ac:spMk id="8" creationId="{88D76369-4005-E2D4-BC5E-CA8C4E1D12C0}"/>
          </ac:spMkLst>
        </pc:spChg>
        <pc:spChg chg="del">
          <ac:chgData name="Graf Thomas, SCS-INI-NET-VNC-E2E" userId="487bc3e3-9ce7-4cdd-b7b4-8899ea88d289" providerId="ADAL" clId="{998C6E9F-08F7-4E62-AC9C-ABA31B1909A3}" dt="2025-07-16T15:23:38.462" v="780" actId="478"/>
          <ac:spMkLst>
            <pc:docMk/>
            <pc:sldMk cId="2699740971" sldId="2145706257"/>
            <ac:spMk id="9" creationId="{21966280-1374-571D-5D9F-38F54E68C14B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15:31:30.485" v="888" actId="20577"/>
        <pc:sldMkLst>
          <pc:docMk/>
          <pc:sldMk cId="993903472" sldId="2145706258"/>
        </pc:sldMkLst>
        <pc:spChg chg="mod">
          <ac:chgData name="Graf Thomas, SCS-INI-NET-VNC-E2E" userId="487bc3e3-9ce7-4cdd-b7b4-8899ea88d289" providerId="ADAL" clId="{998C6E9F-08F7-4E62-AC9C-ABA31B1909A3}" dt="2025-07-16T15:29:53.624" v="885" actId="20577"/>
          <ac:spMkLst>
            <pc:docMk/>
            <pc:sldMk cId="993903472" sldId="2145706258"/>
            <ac:spMk id="2" creationId="{0553F91E-9379-F985-38A6-7899168980C3}"/>
          </ac:spMkLst>
        </pc:spChg>
        <pc:spChg chg="mod">
          <ac:chgData name="Graf Thomas, SCS-INI-NET-VNC-E2E" userId="487bc3e3-9ce7-4cdd-b7b4-8899ea88d289" providerId="ADAL" clId="{998C6E9F-08F7-4E62-AC9C-ABA31B1909A3}" dt="2025-07-16T15:28:25.544" v="872" actId="1076"/>
          <ac:spMkLst>
            <pc:docMk/>
            <pc:sldMk cId="993903472" sldId="2145706258"/>
            <ac:spMk id="3" creationId="{274D1022-2550-A3FA-593D-4601740B51AD}"/>
          </ac:spMkLst>
        </pc:spChg>
        <pc:spChg chg="mod">
          <ac:chgData name="Graf Thomas, SCS-INI-NET-VNC-E2E" userId="487bc3e3-9ce7-4cdd-b7b4-8899ea88d289" providerId="ADAL" clId="{998C6E9F-08F7-4E62-AC9C-ABA31B1909A3}" dt="2025-07-16T15:31:30.485" v="888" actId="20577"/>
          <ac:spMkLst>
            <pc:docMk/>
            <pc:sldMk cId="993903472" sldId="2145706258"/>
            <ac:spMk id="4" creationId="{D7BB5D7D-08C4-7D3E-AB8C-4F031E4E441C}"/>
          </ac:spMkLst>
        </pc:spChg>
        <pc:spChg chg="del">
          <ac:chgData name="Graf Thomas, SCS-INI-NET-VNC-E2E" userId="487bc3e3-9ce7-4cdd-b7b4-8899ea88d289" providerId="ADAL" clId="{998C6E9F-08F7-4E62-AC9C-ABA31B1909A3}" dt="2025-07-16T15:23:43.666" v="782" actId="478"/>
          <ac:spMkLst>
            <pc:docMk/>
            <pc:sldMk cId="993903472" sldId="2145706258"/>
            <ac:spMk id="5" creationId="{FE3EB633-150E-B8E7-CE21-66724D01E95B}"/>
          </ac:spMkLst>
        </pc:spChg>
        <pc:spChg chg="add mod">
          <ac:chgData name="Graf Thomas, SCS-INI-NET-VNC-E2E" userId="487bc3e3-9ce7-4cdd-b7b4-8899ea88d289" providerId="ADAL" clId="{998C6E9F-08F7-4E62-AC9C-ABA31B1909A3}" dt="2025-07-16T15:23:44.755" v="783"/>
          <ac:spMkLst>
            <pc:docMk/>
            <pc:sldMk cId="993903472" sldId="2145706258"/>
            <ac:spMk id="6" creationId="{E7833DC6-BD38-CEFE-D0F0-03FF6444EBBC}"/>
          </ac:spMkLst>
        </pc:spChg>
        <pc:spChg chg="add mod">
          <ac:chgData name="Graf Thomas, SCS-INI-NET-VNC-E2E" userId="487bc3e3-9ce7-4cdd-b7b4-8899ea88d289" providerId="ADAL" clId="{998C6E9F-08F7-4E62-AC9C-ABA31B1909A3}" dt="2025-07-16T15:23:44.755" v="783"/>
          <ac:spMkLst>
            <pc:docMk/>
            <pc:sldMk cId="993903472" sldId="2145706258"/>
            <ac:spMk id="7" creationId="{DD1BA854-6B76-0446-1D82-9B3E052CE717}"/>
          </ac:spMkLst>
        </pc:spChg>
        <pc:spChg chg="mod">
          <ac:chgData name="Graf Thomas, SCS-INI-NET-VNC-E2E" userId="487bc3e3-9ce7-4cdd-b7b4-8899ea88d289" providerId="ADAL" clId="{998C6E9F-08F7-4E62-AC9C-ABA31B1909A3}" dt="2025-07-16T15:28:28.096" v="873" actId="1076"/>
          <ac:spMkLst>
            <pc:docMk/>
            <pc:sldMk cId="993903472" sldId="2145706258"/>
            <ac:spMk id="8" creationId="{731AADF2-B8C4-FC7B-ABA7-8AA4A577904C}"/>
          </ac:spMkLst>
        </pc:spChg>
        <pc:spChg chg="add mod">
          <ac:chgData name="Graf Thomas, SCS-INI-NET-VNC-E2E" userId="487bc3e3-9ce7-4cdd-b7b4-8899ea88d289" providerId="ADAL" clId="{998C6E9F-08F7-4E62-AC9C-ABA31B1909A3}" dt="2025-07-16T15:23:44.755" v="783"/>
          <ac:spMkLst>
            <pc:docMk/>
            <pc:sldMk cId="993903472" sldId="2145706258"/>
            <ac:spMk id="9" creationId="{AFD76D37-9934-62C4-8FDC-C3D439B8C155}"/>
          </ac:spMkLst>
        </pc:spChg>
      </pc:sldChg>
      <pc:sldMasterChg chg="del delSldLayout">
        <pc:chgData name="Graf Thomas, SCS-INI-NET-VNC-E2E" userId="487bc3e3-9ce7-4cdd-b7b4-8899ea88d289" providerId="ADAL" clId="{998C6E9F-08F7-4E62-AC9C-ABA31B1909A3}" dt="2025-07-16T06:31:18.122" v="119" actId="47"/>
        <pc:sldMasterMkLst>
          <pc:docMk/>
          <pc:sldMasterMk cId="0" sldId="2147483689"/>
        </pc:sldMasterMkLst>
        <pc:sldLayoutChg chg="del">
          <pc:chgData name="Graf Thomas, SCS-INI-NET-VNC-E2E" userId="487bc3e3-9ce7-4cdd-b7b4-8899ea88d289" providerId="ADAL" clId="{998C6E9F-08F7-4E62-AC9C-ABA31B1909A3}" dt="2025-07-16T06:31:12.783" v="118" actId="47"/>
          <pc:sldLayoutMkLst>
            <pc:docMk/>
            <pc:sldMasterMk cId="0" sldId="2147483689"/>
            <pc:sldLayoutMk cId="0" sldId="2147483674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5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6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7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8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9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0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1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2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3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4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5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6"/>
          </pc:sldLayoutMkLst>
        </pc:sldLayoutChg>
      </pc:sldMasterChg>
    </pc:docChg>
  </pc:docChgLst>
  <pc:docChgLst>
    <pc:chgData name="Graf Thomas, SCS-INI-NET-VNC-E2E" userId="487bc3e3-9ce7-4cdd-b7b4-8899ea88d289" providerId="ADAL" clId="{BFACD14B-1A44-4893-9355-11AADC92FB2D}"/>
    <pc:docChg chg="undo custSel addSld delSld modSld sldOrd delMainMaster">
      <pc:chgData name="Graf Thomas, SCS-INI-NET-VNC-E2E" userId="487bc3e3-9ce7-4cdd-b7b4-8899ea88d289" providerId="ADAL" clId="{BFACD14B-1A44-4893-9355-11AADC92FB2D}" dt="2025-07-23T15:02:12.632" v="2486" actId="13926"/>
      <pc:docMkLst>
        <pc:docMk/>
      </pc:docMkLst>
      <pc:sldChg chg="delSp del mod ord">
        <pc:chgData name="Graf Thomas, SCS-INI-NET-VNC-E2E" userId="487bc3e3-9ce7-4cdd-b7b4-8899ea88d289" providerId="ADAL" clId="{BFACD14B-1A44-4893-9355-11AADC92FB2D}" dt="2025-07-20T08:37:25.877" v="1177" actId="47"/>
        <pc:sldMkLst>
          <pc:docMk/>
          <pc:sldMk cId="0" sldId="260"/>
        </pc:sldMkLst>
        <pc:picChg chg="del">
          <ac:chgData name="Graf Thomas, SCS-INI-NET-VNC-E2E" userId="487bc3e3-9ce7-4cdd-b7b4-8899ea88d289" providerId="ADAL" clId="{BFACD14B-1A44-4893-9355-11AADC92FB2D}" dt="2025-07-20T08:37:23.251" v="1176" actId="478"/>
          <ac:picMkLst>
            <pc:docMk/>
            <pc:sldMk cId="0" sldId="260"/>
            <ac:picMk id="5" creationId="{87DD8759-DB86-2780-CDD1-E42ACF6F1E22}"/>
          </ac:picMkLst>
        </pc:picChg>
      </pc:sldChg>
      <pc:sldChg chg="modSp add del mod">
        <pc:chgData name="Graf Thomas, SCS-INI-NET-VNC-E2E" userId="487bc3e3-9ce7-4cdd-b7b4-8899ea88d289" providerId="ADAL" clId="{BFACD14B-1A44-4893-9355-11AADC92FB2D}" dt="2025-07-20T06:12:21.184" v="33" actId="47"/>
        <pc:sldMkLst>
          <pc:docMk/>
          <pc:sldMk cId="0" sldId="268"/>
        </pc:sldMkLst>
        <pc:spChg chg="mod">
          <ac:chgData name="Graf Thomas, SCS-INI-NET-VNC-E2E" userId="487bc3e3-9ce7-4cdd-b7b4-8899ea88d289" providerId="ADAL" clId="{BFACD14B-1A44-4893-9355-11AADC92FB2D}" dt="2025-07-20T06:09:36.822" v="1" actId="20577"/>
          <ac:spMkLst>
            <pc:docMk/>
            <pc:sldMk cId="0" sldId="268"/>
            <ac:spMk id="1616" creationId="{00000000-0000-0000-0000-000000000000}"/>
          </ac:spMkLst>
        </pc:spChg>
        <pc:spChg chg="mod">
          <ac:chgData name="Graf Thomas, SCS-INI-NET-VNC-E2E" userId="487bc3e3-9ce7-4cdd-b7b4-8899ea88d289" providerId="ADAL" clId="{BFACD14B-1A44-4893-9355-11AADC92FB2D}" dt="2025-07-20T06:11:26.918" v="31" actId="1076"/>
          <ac:spMkLst>
            <pc:docMk/>
            <pc:sldMk cId="0" sldId="268"/>
            <ac:spMk id="1618" creationId="{00000000-0000-0000-0000-000000000000}"/>
          </ac:spMkLst>
        </pc:spChg>
        <pc:graphicFrameChg chg="mod modGraphic">
          <ac:chgData name="Graf Thomas, SCS-INI-NET-VNC-E2E" userId="487bc3e3-9ce7-4cdd-b7b4-8899ea88d289" providerId="ADAL" clId="{BFACD14B-1A44-4893-9355-11AADC92FB2D}" dt="2025-07-20T06:11:03.536" v="27"/>
          <ac:graphicFrameMkLst>
            <pc:docMk/>
            <pc:sldMk cId="0" sldId="268"/>
            <ac:graphicFrameMk id="1617" creationId="{00000000-0000-0000-0000-000000000000}"/>
          </ac:graphicFrameMkLst>
        </pc:graphicFrameChg>
      </pc:sldChg>
      <pc:sldChg chg="modSp add del mod">
        <pc:chgData name="Graf Thomas, SCS-INI-NET-VNC-E2E" userId="487bc3e3-9ce7-4cdd-b7b4-8899ea88d289" providerId="ADAL" clId="{BFACD14B-1A44-4893-9355-11AADC92FB2D}" dt="2025-07-20T06:12:21.184" v="33" actId="47"/>
        <pc:sldMkLst>
          <pc:docMk/>
          <pc:sldMk cId="0" sldId="269"/>
        </pc:sldMkLst>
        <pc:spChg chg="mod">
          <ac:chgData name="Graf Thomas, SCS-INI-NET-VNC-E2E" userId="487bc3e3-9ce7-4cdd-b7b4-8899ea88d289" providerId="ADAL" clId="{BFACD14B-1A44-4893-9355-11AADC92FB2D}" dt="2025-07-20T06:09:40.103" v="2" actId="20577"/>
          <ac:spMkLst>
            <pc:docMk/>
            <pc:sldMk cId="0" sldId="269"/>
            <ac:spMk id="1625" creationId="{00000000-0000-0000-0000-000000000000}"/>
          </ac:spMkLst>
        </pc:spChg>
      </pc:sldChg>
      <pc:sldChg chg="modSp add del mod">
        <pc:chgData name="Graf Thomas, SCS-INI-NET-VNC-E2E" userId="487bc3e3-9ce7-4cdd-b7b4-8899ea88d289" providerId="ADAL" clId="{BFACD14B-1A44-4893-9355-11AADC92FB2D}" dt="2025-07-20T06:12:21.184" v="33" actId="47"/>
        <pc:sldMkLst>
          <pc:docMk/>
          <pc:sldMk cId="0" sldId="270"/>
        </pc:sldMkLst>
        <pc:spChg chg="mod">
          <ac:chgData name="Graf Thomas, SCS-INI-NET-VNC-E2E" userId="487bc3e3-9ce7-4cdd-b7b4-8899ea88d289" providerId="ADAL" clId="{BFACD14B-1A44-4893-9355-11AADC92FB2D}" dt="2025-07-20T06:09:42.899" v="3" actId="20577"/>
          <ac:spMkLst>
            <pc:docMk/>
            <pc:sldMk cId="0" sldId="270"/>
            <ac:spMk id="1634" creationId="{00000000-0000-0000-0000-000000000000}"/>
          </ac:spMkLst>
        </pc:spChg>
      </pc:sldChg>
      <pc:sldChg chg="addSp delSp modSp mod">
        <pc:chgData name="Graf Thomas, SCS-INI-NET-VNC-E2E" userId="487bc3e3-9ce7-4cdd-b7b4-8899ea88d289" providerId="ADAL" clId="{BFACD14B-1A44-4893-9355-11AADC92FB2D}" dt="2025-07-20T10:41:32.709" v="2483" actId="1076"/>
        <pc:sldMkLst>
          <pc:docMk/>
          <pc:sldMk cId="0" sldId="272"/>
        </pc:sldMkLst>
        <pc:spChg chg="mod">
          <ac:chgData name="Graf Thomas, SCS-INI-NET-VNC-E2E" userId="487bc3e3-9ce7-4cdd-b7b4-8899ea88d289" providerId="ADAL" clId="{BFACD14B-1A44-4893-9355-11AADC92FB2D}" dt="2025-07-20T10:23:57.407" v="2008" actId="14100"/>
          <ac:spMkLst>
            <pc:docMk/>
            <pc:sldMk cId="0" sldId="272"/>
            <ac:spMk id="3" creationId="{57606C87-9C1E-6457-318F-CEFD173CD57E}"/>
          </ac:spMkLst>
        </pc:spChg>
        <pc:spChg chg="add mod">
          <ac:chgData name="Graf Thomas, SCS-INI-NET-VNC-E2E" userId="487bc3e3-9ce7-4cdd-b7b4-8899ea88d289" providerId="ADAL" clId="{BFACD14B-1A44-4893-9355-11AADC92FB2D}" dt="2025-07-20T10:15:39.555" v="1992" actId="1076"/>
          <ac:spMkLst>
            <pc:docMk/>
            <pc:sldMk cId="0" sldId="272"/>
            <ac:spMk id="5" creationId="{7AC0F6D0-09C7-5DA3-2396-EC6BDBBAFEDC}"/>
          </ac:spMkLst>
        </pc:spChg>
        <pc:spChg chg="mod">
          <ac:chgData name="Graf Thomas, SCS-INI-NET-VNC-E2E" userId="487bc3e3-9ce7-4cdd-b7b4-8899ea88d289" providerId="ADAL" clId="{BFACD14B-1A44-4893-9355-11AADC92FB2D}" dt="2025-07-20T10:38:27.032" v="2474" actId="255"/>
          <ac:spMkLst>
            <pc:docMk/>
            <pc:sldMk cId="0" sldId="272"/>
            <ac:spMk id="1652" creationId="{00000000-0000-0000-0000-000000000000}"/>
          </ac:spMkLst>
        </pc:spChg>
        <pc:spChg chg="del mod">
          <ac:chgData name="Graf Thomas, SCS-INI-NET-VNC-E2E" userId="487bc3e3-9ce7-4cdd-b7b4-8899ea88d289" providerId="ADAL" clId="{BFACD14B-1A44-4893-9355-11AADC92FB2D}" dt="2025-07-20T08:57:54.783" v="1543" actId="478"/>
          <ac:spMkLst>
            <pc:docMk/>
            <pc:sldMk cId="0" sldId="272"/>
            <ac:spMk id="1654" creationId="{00000000-0000-0000-0000-000000000000}"/>
          </ac:spMkLst>
        </pc:spChg>
        <pc:picChg chg="add mod">
          <ac:chgData name="Graf Thomas, SCS-INI-NET-VNC-E2E" userId="487bc3e3-9ce7-4cdd-b7b4-8899ea88d289" providerId="ADAL" clId="{BFACD14B-1A44-4893-9355-11AADC92FB2D}" dt="2025-07-20T10:41:32.709" v="2483" actId="1076"/>
          <ac:picMkLst>
            <pc:docMk/>
            <pc:sldMk cId="0" sldId="272"/>
            <ac:picMk id="7" creationId="{EAD25021-E081-7BBA-D236-73A3A45ED8C6}"/>
          </ac:picMkLst>
        </pc:picChg>
        <pc:picChg chg="del mod">
          <ac:chgData name="Graf Thomas, SCS-INI-NET-VNC-E2E" userId="487bc3e3-9ce7-4cdd-b7b4-8899ea88d289" providerId="ADAL" clId="{BFACD14B-1A44-4893-9355-11AADC92FB2D}" dt="2025-07-20T10:10:14.534" v="1887" actId="478"/>
          <ac:picMkLst>
            <pc:docMk/>
            <pc:sldMk cId="0" sldId="272"/>
            <ac:picMk id="1026" creationId="{DEF6E705-D3F7-6DDA-9161-BB00BF7C8D4D}"/>
          </ac:picMkLst>
        </pc:picChg>
      </pc:sldChg>
      <pc:sldChg chg="modSp mod">
        <pc:chgData name="Graf Thomas, SCS-INI-NET-VNC-E2E" userId="487bc3e3-9ce7-4cdd-b7b4-8899ea88d289" providerId="ADAL" clId="{BFACD14B-1A44-4893-9355-11AADC92FB2D}" dt="2025-07-23T15:02:12.632" v="2486" actId="13926"/>
        <pc:sldMkLst>
          <pc:docMk/>
          <pc:sldMk cId="3616314567" sldId="274"/>
        </pc:sldMkLst>
        <pc:spChg chg="mod">
          <ac:chgData name="Graf Thomas, SCS-INI-NET-VNC-E2E" userId="487bc3e3-9ce7-4cdd-b7b4-8899ea88d289" providerId="ADAL" clId="{BFACD14B-1A44-4893-9355-11AADC92FB2D}" dt="2025-07-23T15:02:12.632" v="2486" actId="13926"/>
          <ac:spMkLst>
            <pc:docMk/>
            <pc:sldMk cId="3616314567" sldId="274"/>
            <ac:spMk id="9" creationId="{A24BD4EE-319E-99D8-8524-268A6B1E7127}"/>
          </ac:spMkLst>
        </pc:spChg>
      </pc:sldChg>
      <pc:sldChg chg="del">
        <pc:chgData name="Graf Thomas, SCS-INI-NET-VNC-E2E" userId="487bc3e3-9ce7-4cdd-b7b4-8899ea88d289" providerId="ADAL" clId="{BFACD14B-1A44-4893-9355-11AADC92FB2D}" dt="2025-07-20T08:39:04.726" v="1193" actId="47"/>
        <pc:sldMkLst>
          <pc:docMk/>
          <pc:sldMk cId="2342902973" sldId="275"/>
        </pc:sldMkLst>
      </pc:sldChg>
      <pc:sldChg chg="del">
        <pc:chgData name="Graf Thomas, SCS-INI-NET-VNC-E2E" userId="487bc3e3-9ce7-4cdd-b7b4-8899ea88d289" providerId="ADAL" clId="{BFACD14B-1A44-4893-9355-11AADC92FB2D}" dt="2025-07-20T08:38:12.481" v="1178" actId="47"/>
        <pc:sldMkLst>
          <pc:docMk/>
          <pc:sldMk cId="4289221130" sldId="2145706251"/>
        </pc:sldMkLst>
      </pc:sldChg>
      <pc:sldChg chg="modSp mod">
        <pc:chgData name="Graf Thomas, SCS-INI-NET-VNC-E2E" userId="487bc3e3-9ce7-4cdd-b7b4-8899ea88d289" providerId="ADAL" clId="{BFACD14B-1A44-4893-9355-11AADC92FB2D}" dt="2025-07-20T10:24:09.924" v="2012" actId="14100"/>
        <pc:sldMkLst>
          <pc:docMk/>
          <pc:sldMk cId="931357574" sldId="2145706252"/>
        </pc:sldMkLst>
        <pc:spChg chg="mod">
          <ac:chgData name="Graf Thomas, SCS-INI-NET-VNC-E2E" userId="487bc3e3-9ce7-4cdd-b7b4-8899ea88d289" providerId="ADAL" clId="{BFACD14B-1A44-4893-9355-11AADC92FB2D}" dt="2025-07-20T10:24:09.924" v="2012" actId="14100"/>
          <ac:spMkLst>
            <pc:docMk/>
            <pc:sldMk cId="931357574" sldId="2145706252"/>
            <ac:spMk id="6" creationId="{E2A1D90E-A8CA-A0B2-E70E-B0E1D4061159}"/>
          </ac:spMkLst>
        </pc:spChg>
        <pc:spChg chg="mod">
          <ac:chgData name="Graf Thomas, SCS-INI-NET-VNC-E2E" userId="487bc3e3-9ce7-4cdd-b7b4-8899ea88d289" providerId="ADAL" clId="{BFACD14B-1A44-4893-9355-11AADC92FB2D}" dt="2025-07-20T08:38:48.507" v="1192" actId="20577"/>
          <ac:spMkLst>
            <pc:docMk/>
            <pc:sldMk cId="931357574" sldId="2145706252"/>
            <ac:spMk id="1539" creationId="{00000000-0000-0000-0000-000000000000}"/>
          </ac:spMkLst>
        </pc:spChg>
      </pc:sldChg>
      <pc:sldChg chg="modSp mod">
        <pc:chgData name="Graf Thomas, SCS-INI-NET-VNC-E2E" userId="487bc3e3-9ce7-4cdd-b7b4-8899ea88d289" providerId="ADAL" clId="{BFACD14B-1A44-4893-9355-11AADC92FB2D}" dt="2025-07-20T10:24:05.250" v="2010" actId="14100"/>
        <pc:sldMkLst>
          <pc:docMk/>
          <pc:sldMk cId="3287642256" sldId="2145706253"/>
        </pc:sldMkLst>
        <pc:spChg chg="mod">
          <ac:chgData name="Graf Thomas, SCS-INI-NET-VNC-E2E" userId="487bc3e3-9ce7-4cdd-b7b4-8899ea88d289" providerId="ADAL" clId="{BFACD14B-1A44-4893-9355-11AADC92FB2D}" dt="2025-07-20T10:24:05.250" v="2010" actId="14100"/>
          <ac:spMkLst>
            <pc:docMk/>
            <pc:sldMk cId="3287642256" sldId="2145706253"/>
            <ac:spMk id="2" creationId="{C84D12F9-3061-EEA0-7808-1A07043E5C55}"/>
          </ac:spMkLst>
        </pc:spChg>
        <pc:spChg chg="mod">
          <ac:chgData name="Graf Thomas, SCS-INI-NET-VNC-E2E" userId="487bc3e3-9ce7-4cdd-b7b4-8899ea88d289" providerId="ADAL" clId="{BFACD14B-1A44-4893-9355-11AADC92FB2D}" dt="2025-07-20T08:48:08.100" v="1230" actId="790"/>
          <ac:spMkLst>
            <pc:docMk/>
            <pc:sldMk cId="3287642256" sldId="2145706253"/>
            <ac:spMk id="3" creationId="{11F9C73F-F277-F3DD-ED33-A919567698D8}"/>
          </ac:spMkLst>
        </pc:spChg>
        <pc:spChg chg="mod">
          <ac:chgData name="Graf Thomas, SCS-INI-NET-VNC-E2E" userId="487bc3e3-9ce7-4cdd-b7b4-8899ea88d289" providerId="ADAL" clId="{BFACD14B-1A44-4893-9355-11AADC92FB2D}" dt="2025-07-20T08:48:08.100" v="1230" actId="790"/>
          <ac:spMkLst>
            <pc:docMk/>
            <pc:sldMk cId="3287642256" sldId="2145706253"/>
            <ac:spMk id="4" creationId="{8EBE41FF-4E85-B0E5-1141-4E121626D56A}"/>
          </ac:spMkLst>
        </pc:spChg>
        <pc:spChg chg="mod">
          <ac:chgData name="Graf Thomas, SCS-INI-NET-VNC-E2E" userId="487bc3e3-9ce7-4cdd-b7b4-8899ea88d289" providerId="ADAL" clId="{BFACD14B-1A44-4893-9355-11AADC92FB2D}" dt="2025-07-20T08:48:08.100" v="1230" actId="790"/>
          <ac:spMkLst>
            <pc:docMk/>
            <pc:sldMk cId="3287642256" sldId="2145706253"/>
            <ac:spMk id="5" creationId="{D0C5CC3C-D47E-A180-00A8-C95704DCC769}"/>
          </ac:spMkLst>
        </pc:spChg>
        <pc:spChg chg="mod">
          <ac:chgData name="Graf Thomas, SCS-INI-NET-VNC-E2E" userId="487bc3e3-9ce7-4cdd-b7b4-8899ea88d289" providerId="ADAL" clId="{BFACD14B-1A44-4893-9355-11AADC92FB2D}" dt="2025-07-20T08:48:08.100" v="1230" actId="790"/>
          <ac:spMkLst>
            <pc:docMk/>
            <pc:sldMk cId="3287642256" sldId="2145706253"/>
            <ac:spMk id="1538" creationId="{00000000-0000-0000-0000-000000000000}"/>
          </ac:spMkLst>
        </pc:spChg>
        <pc:spChg chg="mod">
          <ac:chgData name="Graf Thomas, SCS-INI-NET-VNC-E2E" userId="487bc3e3-9ce7-4cdd-b7b4-8899ea88d289" providerId="ADAL" clId="{BFACD14B-1A44-4893-9355-11AADC92FB2D}" dt="2025-07-20T08:48:08.100" v="1230" actId="790"/>
          <ac:spMkLst>
            <pc:docMk/>
            <pc:sldMk cId="3287642256" sldId="2145706253"/>
            <ac:spMk id="1539" creationId="{00000000-0000-0000-0000-000000000000}"/>
          </ac:spMkLst>
        </pc:spChg>
      </pc:sldChg>
      <pc:sldChg chg="addSp delSp modSp mod">
        <pc:chgData name="Graf Thomas, SCS-INI-NET-VNC-E2E" userId="487bc3e3-9ce7-4cdd-b7b4-8899ea88d289" providerId="ADAL" clId="{BFACD14B-1A44-4893-9355-11AADC92FB2D}" dt="2025-07-20T08:55:21.424" v="1534" actId="207"/>
        <pc:sldMkLst>
          <pc:docMk/>
          <pc:sldMk cId="3946747757" sldId="2145706256"/>
        </pc:sldMkLst>
        <pc:spChg chg="mod">
          <ac:chgData name="Graf Thomas, SCS-INI-NET-VNC-E2E" userId="487bc3e3-9ce7-4cdd-b7b4-8899ea88d289" providerId="ADAL" clId="{BFACD14B-1A44-4893-9355-11AADC92FB2D}" dt="2025-07-20T07:55:02.066" v="586" actId="20577"/>
          <ac:spMkLst>
            <pc:docMk/>
            <pc:sldMk cId="3946747757" sldId="2145706256"/>
            <ac:spMk id="2" creationId="{686EF698-6A6D-3E7E-4626-70ABC348C7A0}"/>
          </ac:spMkLst>
        </pc:spChg>
        <pc:spChg chg="mod">
          <ac:chgData name="Graf Thomas, SCS-INI-NET-VNC-E2E" userId="487bc3e3-9ce7-4cdd-b7b4-8899ea88d289" providerId="ADAL" clId="{BFACD14B-1A44-4893-9355-11AADC92FB2D}" dt="2025-07-20T08:55:21.424" v="1534" actId="207"/>
          <ac:spMkLst>
            <pc:docMk/>
            <pc:sldMk cId="3946747757" sldId="2145706256"/>
            <ac:spMk id="4" creationId="{4F966045-DC6F-F963-57F9-4F2D9C667CDF}"/>
          </ac:spMkLst>
        </pc:spChg>
        <pc:spChg chg="del">
          <ac:chgData name="Graf Thomas, SCS-INI-NET-VNC-E2E" userId="487bc3e3-9ce7-4cdd-b7b4-8899ea88d289" providerId="ADAL" clId="{BFACD14B-1A44-4893-9355-11AADC92FB2D}" dt="2025-07-20T06:18:21.987" v="88" actId="478"/>
          <ac:spMkLst>
            <pc:docMk/>
            <pc:sldMk cId="3946747757" sldId="2145706256"/>
            <ac:spMk id="5" creationId="{61AFCB7D-1F41-3E4F-6433-49CEB68AC1BF}"/>
          </ac:spMkLst>
        </pc:spChg>
        <pc:spChg chg="del">
          <ac:chgData name="Graf Thomas, SCS-INI-NET-VNC-E2E" userId="487bc3e3-9ce7-4cdd-b7b4-8899ea88d289" providerId="ADAL" clId="{BFACD14B-1A44-4893-9355-11AADC92FB2D}" dt="2025-07-20T06:18:24.584" v="89" actId="478"/>
          <ac:spMkLst>
            <pc:docMk/>
            <pc:sldMk cId="3946747757" sldId="2145706256"/>
            <ac:spMk id="6" creationId="{A74BA834-EAC9-4BFC-FAF7-5769E84AC551}"/>
          </ac:spMkLst>
        </pc:spChg>
        <pc:spChg chg="del">
          <ac:chgData name="Graf Thomas, SCS-INI-NET-VNC-E2E" userId="487bc3e3-9ce7-4cdd-b7b4-8899ea88d289" providerId="ADAL" clId="{BFACD14B-1A44-4893-9355-11AADC92FB2D}" dt="2025-07-20T06:18:26.647" v="90" actId="478"/>
          <ac:spMkLst>
            <pc:docMk/>
            <pc:sldMk cId="3946747757" sldId="2145706256"/>
            <ac:spMk id="7" creationId="{2D41A398-4087-3EA9-7133-7079B55579CA}"/>
          </ac:spMkLst>
        </pc:spChg>
        <pc:spChg chg="add mod">
          <ac:chgData name="Graf Thomas, SCS-INI-NET-VNC-E2E" userId="487bc3e3-9ce7-4cdd-b7b4-8899ea88d289" providerId="ADAL" clId="{BFACD14B-1A44-4893-9355-11AADC92FB2D}" dt="2025-07-20T06:26:10.534" v="547" actId="1076"/>
          <ac:spMkLst>
            <pc:docMk/>
            <pc:sldMk cId="3946747757" sldId="2145706256"/>
            <ac:spMk id="9" creationId="{7922C380-23A1-81D4-6DAB-6D63599EBA3F}"/>
          </ac:spMkLst>
        </pc:spChg>
        <pc:spChg chg="add mod">
          <ac:chgData name="Graf Thomas, SCS-INI-NET-VNC-E2E" userId="487bc3e3-9ce7-4cdd-b7b4-8899ea88d289" providerId="ADAL" clId="{BFACD14B-1A44-4893-9355-11AADC92FB2D}" dt="2025-07-20T08:27:35.294" v="954" actId="1076"/>
          <ac:spMkLst>
            <pc:docMk/>
            <pc:sldMk cId="3946747757" sldId="2145706256"/>
            <ac:spMk id="11" creationId="{FF0B675D-378B-8AD6-2D31-CF51E7126CD3}"/>
          </ac:spMkLst>
        </pc:spChg>
        <pc:picChg chg="add mod">
          <ac:chgData name="Graf Thomas, SCS-INI-NET-VNC-E2E" userId="487bc3e3-9ce7-4cdd-b7b4-8899ea88d289" providerId="ADAL" clId="{BFACD14B-1A44-4893-9355-11AADC92FB2D}" dt="2025-07-20T06:26:04.088" v="546" actId="14100"/>
          <ac:picMkLst>
            <pc:docMk/>
            <pc:sldMk cId="3946747757" sldId="2145706256"/>
            <ac:picMk id="8" creationId="{58636C0E-3245-7D90-A8AA-CD66A9EEEB1E}"/>
          </ac:picMkLst>
        </pc:picChg>
      </pc:sldChg>
      <pc:sldChg chg="modSp mod">
        <pc:chgData name="Graf Thomas, SCS-INI-NET-VNC-E2E" userId="487bc3e3-9ce7-4cdd-b7b4-8899ea88d289" providerId="ADAL" clId="{BFACD14B-1A44-4893-9355-11AADC92FB2D}" dt="2025-07-20T10:24:19.675" v="2015" actId="14100"/>
        <pc:sldMkLst>
          <pc:docMk/>
          <pc:sldMk cId="2699740971" sldId="2145706257"/>
        </pc:sldMkLst>
        <pc:spChg chg="mod">
          <ac:chgData name="Graf Thomas, SCS-INI-NET-VNC-E2E" userId="487bc3e3-9ce7-4cdd-b7b4-8899ea88d289" providerId="ADAL" clId="{BFACD14B-1A44-4893-9355-11AADC92FB2D}" dt="2025-07-20T08:34:52.945" v="1173" actId="1076"/>
          <ac:spMkLst>
            <pc:docMk/>
            <pc:sldMk cId="2699740971" sldId="2145706257"/>
            <ac:spMk id="3" creationId="{42C9CAF0-EB48-CA79-22C0-6912878708B6}"/>
          </ac:spMkLst>
        </pc:spChg>
        <pc:spChg chg="mod">
          <ac:chgData name="Graf Thomas, SCS-INI-NET-VNC-E2E" userId="487bc3e3-9ce7-4cdd-b7b4-8899ea88d289" providerId="ADAL" clId="{BFACD14B-1A44-4893-9355-11AADC92FB2D}" dt="2025-07-20T08:34:42.492" v="1170" actId="1076"/>
          <ac:spMkLst>
            <pc:docMk/>
            <pc:sldMk cId="2699740971" sldId="2145706257"/>
            <ac:spMk id="4" creationId="{E754BC54-AB85-7184-459D-ABCE8E75C5F7}"/>
          </ac:spMkLst>
        </pc:spChg>
        <pc:spChg chg="mod">
          <ac:chgData name="Graf Thomas, SCS-INI-NET-VNC-E2E" userId="487bc3e3-9ce7-4cdd-b7b4-8899ea88d289" providerId="ADAL" clId="{BFACD14B-1A44-4893-9355-11AADC92FB2D}" dt="2025-07-20T10:24:19.675" v="2015" actId="14100"/>
          <ac:spMkLst>
            <pc:docMk/>
            <pc:sldMk cId="2699740971" sldId="2145706257"/>
            <ac:spMk id="7" creationId="{B043DDDB-2DF7-24EF-71D0-38EBDE9EB6ED}"/>
          </ac:spMkLst>
        </pc:spChg>
        <pc:spChg chg="mod">
          <ac:chgData name="Graf Thomas, SCS-INI-NET-VNC-E2E" userId="487bc3e3-9ce7-4cdd-b7b4-8899ea88d289" providerId="ADAL" clId="{BFACD14B-1A44-4893-9355-11AADC92FB2D}" dt="2025-07-20T08:34:50.173" v="1172" actId="1076"/>
          <ac:spMkLst>
            <pc:docMk/>
            <pc:sldMk cId="2699740971" sldId="2145706257"/>
            <ac:spMk id="8" creationId="{88D76369-4005-E2D4-BC5E-CA8C4E1D12C0}"/>
          </ac:spMkLst>
        </pc:spChg>
      </pc:sldChg>
      <pc:sldChg chg="modSp mod">
        <pc:chgData name="Graf Thomas, SCS-INI-NET-VNC-E2E" userId="487bc3e3-9ce7-4cdd-b7b4-8899ea88d289" providerId="ADAL" clId="{BFACD14B-1A44-4893-9355-11AADC92FB2D}" dt="2025-07-20T10:24:15.763" v="2014" actId="14100"/>
        <pc:sldMkLst>
          <pc:docMk/>
          <pc:sldMk cId="993903472" sldId="2145706258"/>
        </pc:sldMkLst>
        <pc:spChg chg="mod">
          <ac:chgData name="Graf Thomas, SCS-INI-NET-VNC-E2E" userId="487bc3e3-9ce7-4cdd-b7b4-8899ea88d289" providerId="ADAL" clId="{BFACD14B-1A44-4893-9355-11AADC92FB2D}" dt="2025-07-20T08:47:28.532" v="1229" actId="20577"/>
          <ac:spMkLst>
            <pc:docMk/>
            <pc:sldMk cId="993903472" sldId="2145706258"/>
            <ac:spMk id="4" creationId="{D7BB5D7D-08C4-7D3E-AB8C-4F031E4E441C}"/>
          </ac:spMkLst>
        </pc:spChg>
        <pc:spChg chg="mod">
          <ac:chgData name="Graf Thomas, SCS-INI-NET-VNC-E2E" userId="487bc3e3-9ce7-4cdd-b7b4-8899ea88d289" providerId="ADAL" clId="{BFACD14B-1A44-4893-9355-11AADC92FB2D}" dt="2025-07-20T10:24:15.763" v="2014" actId="14100"/>
          <ac:spMkLst>
            <pc:docMk/>
            <pc:sldMk cId="993903472" sldId="2145706258"/>
            <ac:spMk id="9" creationId="{AFD76D37-9934-62C4-8FDC-C3D439B8C155}"/>
          </ac:spMkLst>
        </pc:spChg>
      </pc:sldChg>
      <pc:sldChg chg="addSp delSp modSp mod">
        <pc:chgData name="Graf Thomas, SCS-INI-NET-VNC-E2E" userId="487bc3e3-9ce7-4cdd-b7b4-8899ea88d289" providerId="ADAL" clId="{BFACD14B-1A44-4893-9355-11AADC92FB2D}" dt="2025-07-20T10:14:54.367" v="1990" actId="14100"/>
        <pc:sldMkLst>
          <pc:docMk/>
          <pc:sldMk cId="0" sldId="2145706259"/>
        </pc:sldMkLst>
        <pc:spChg chg="add mod">
          <ac:chgData name="Graf Thomas, SCS-INI-NET-VNC-E2E" userId="487bc3e3-9ce7-4cdd-b7b4-8899ea88d289" providerId="ADAL" clId="{BFACD14B-1A44-4893-9355-11AADC92FB2D}" dt="2025-07-20T10:14:54.367" v="1990" actId="14100"/>
          <ac:spMkLst>
            <pc:docMk/>
            <pc:sldMk cId="0" sldId="2145706259"/>
            <ac:spMk id="4" creationId="{04A05E38-320E-64D4-9873-B2E470A6B227}"/>
          </ac:spMkLst>
        </pc:spChg>
        <pc:spChg chg="mod">
          <ac:chgData name="Graf Thomas, SCS-INI-NET-VNC-E2E" userId="487bc3e3-9ce7-4cdd-b7b4-8899ea88d289" providerId="ADAL" clId="{BFACD14B-1A44-4893-9355-11AADC92FB2D}" dt="2025-07-20T06:13:41.698" v="43" actId="20577"/>
          <ac:spMkLst>
            <pc:docMk/>
            <pc:sldMk cId="0" sldId="2145706259"/>
            <ac:spMk id="1616" creationId="{00000000-0000-0000-0000-000000000000}"/>
          </ac:spMkLst>
        </pc:spChg>
        <pc:spChg chg="mod">
          <ac:chgData name="Graf Thomas, SCS-INI-NET-VNC-E2E" userId="487bc3e3-9ce7-4cdd-b7b4-8899ea88d289" providerId="ADAL" clId="{BFACD14B-1A44-4893-9355-11AADC92FB2D}" dt="2025-07-20T06:12:24.788" v="34" actId="20577"/>
          <ac:spMkLst>
            <pc:docMk/>
            <pc:sldMk cId="0" sldId="2145706259"/>
            <ac:spMk id="1618" creationId="{00000000-0000-0000-0000-000000000000}"/>
          </ac:spMkLst>
        </pc:spChg>
        <pc:graphicFrameChg chg="mod">
          <ac:chgData name="Graf Thomas, SCS-INI-NET-VNC-E2E" userId="487bc3e3-9ce7-4cdd-b7b4-8899ea88d289" providerId="ADAL" clId="{BFACD14B-1A44-4893-9355-11AADC92FB2D}" dt="2025-07-20T08:13:41.608" v="889"/>
          <ac:graphicFrameMkLst>
            <pc:docMk/>
            <pc:sldMk cId="0" sldId="2145706259"/>
            <ac:graphicFrameMk id="1617" creationId="{00000000-0000-0000-0000-000000000000}"/>
          </ac:graphicFrameMkLst>
        </pc:graphicFrameChg>
        <pc:picChg chg="add mod">
          <ac:chgData name="Graf Thomas, SCS-INI-NET-VNC-E2E" userId="487bc3e3-9ce7-4cdd-b7b4-8899ea88d289" providerId="ADAL" clId="{BFACD14B-1A44-4893-9355-11AADC92FB2D}" dt="2025-07-20T06:15:52.280" v="53" actId="1076"/>
          <ac:picMkLst>
            <pc:docMk/>
            <pc:sldMk cId="0" sldId="2145706259"/>
            <ac:picMk id="3" creationId="{04B75012-9700-A7EE-F8A6-4EAFFF022AFF}"/>
          </ac:picMkLst>
        </pc:picChg>
        <pc:picChg chg="del">
          <ac:chgData name="Graf Thomas, SCS-INI-NET-VNC-E2E" userId="487bc3e3-9ce7-4cdd-b7b4-8899ea88d289" providerId="ADAL" clId="{BFACD14B-1A44-4893-9355-11AADC92FB2D}" dt="2025-07-20T06:15:34.289" v="46" actId="478"/>
          <ac:picMkLst>
            <pc:docMk/>
            <pc:sldMk cId="0" sldId="2145706259"/>
            <ac:picMk id="5" creationId="{80C8860E-BA5E-E82F-E0F2-E3E2E5A2D8A4}"/>
          </ac:picMkLst>
        </pc:picChg>
      </pc:sldChg>
      <pc:sldChg chg="addSp delSp modSp mod">
        <pc:chgData name="Graf Thomas, SCS-INI-NET-VNC-E2E" userId="487bc3e3-9ce7-4cdd-b7b4-8899ea88d289" providerId="ADAL" clId="{BFACD14B-1A44-4893-9355-11AADC92FB2D}" dt="2025-07-20T06:15:56.560" v="55"/>
        <pc:sldMkLst>
          <pc:docMk/>
          <pc:sldMk cId="0" sldId="2145706260"/>
        </pc:sldMkLst>
        <pc:spChg chg="mod">
          <ac:chgData name="Graf Thomas, SCS-INI-NET-VNC-E2E" userId="487bc3e3-9ce7-4cdd-b7b4-8899ea88d289" providerId="ADAL" clId="{BFACD14B-1A44-4893-9355-11AADC92FB2D}" dt="2025-07-20T06:13:43.980" v="44" actId="20577"/>
          <ac:spMkLst>
            <pc:docMk/>
            <pc:sldMk cId="0" sldId="2145706260"/>
            <ac:spMk id="1625" creationId="{00000000-0000-0000-0000-000000000000}"/>
          </ac:spMkLst>
        </pc:spChg>
        <pc:spChg chg="mod">
          <ac:chgData name="Graf Thomas, SCS-INI-NET-VNC-E2E" userId="487bc3e3-9ce7-4cdd-b7b4-8899ea88d289" providerId="ADAL" clId="{BFACD14B-1A44-4893-9355-11AADC92FB2D}" dt="2025-07-20T06:12:27.853" v="35" actId="20577"/>
          <ac:spMkLst>
            <pc:docMk/>
            <pc:sldMk cId="0" sldId="2145706260"/>
            <ac:spMk id="1627" creationId="{00000000-0000-0000-0000-000000000000}"/>
          </ac:spMkLst>
        </pc:spChg>
        <pc:graphicFrameChg chg="mod">
          <ac:chgData name="Graf Thomas, SCS-INI-NET-VNC-E2E" userId="487bc3e3-9ce7-4cdd-b7b4-8899ea88d289" providerId="ADAL" clId="{BFACD14B-1A44-4893-9355-11AADC92FB2D}" dt="2025-07-20T06:12:47.021" v="38"/>
          <ac:graphicFrameMkLst>
            <pc:docMk/>
            <pc:sldMk cId="0" sldId="2145706260"/>
            <ac:graphicFrameMk id="1626" creationId="{00000000-0000-0000-0000-000000000000}"/>
          </ac:graphicFrameMkLst>
        </pc:graphicFrameChg>
        <pc:picChg chg="del">
          <ac:chgData name="Graf Thomas, SCS-INI-NET-VNC-E2E" userId="487bc3e3-9ce7-4cdd-b7b4-8899ea88d289" providerId="ADAL" clId="{BFACD14B-1A44-4893-9355-11AADC92FB2D}" dt="2025-07-20T06:15:56.177" v="54" actId="478"/>
          <ac:picMkLst>
            <pc:docMk/>
            <pc:sldMk cId="0" sldId="2145706260"/>
            <ac:picMk id="2" creationId="{0DC407FB-5719-4498-0D94-3D6A8132E627}"/>
          </ac:picMkLst>
        </pc:picChg>
        <pc:picChg chg="add mod">
          <ac:chgData name="Graf Thomas, SCS-INI-NET-VNC-E2E" userId="487bc3e3-9ce7-4cdd-b7b4-8899ea88d289" providerId="ADAL" clId="{BFACD14B-1A44-4893-9355-11AADC92FB2D}" dt="2025-07-20T06:15:56.560" v="55"/>
          <ac:picMkLst>
            <pc:docMk/>
            <pc:sldMk cId="0" sldId="2145706260"/>
            <ac:picMk id="3" creationId="{DAF71B12-FDDC-E9E7-52C4-FBB3A5FB13DD}"/>
          </ac:picMkLst>
        </pc:picChg>
      </pc:sldChg>
      <pc:sldChg chg="addSp delSp modSp mod">
        <pc:chgData name="Graf Thomas, SCS-INI-NET-VNC-E2E" userId="487bc3e3-9ce7-4cdd-b7b4-8899ea88d289" providerId="ADAL" clId="{BFACD14B-1A44-4893-9355-11AADC92FB2D}" dt="2025-07-20T06:15:59.792" v="57"/>
        <pc:sldMkLst>
          <pc:docMk/>
          <pc:sldMk cId="0" sldId="2145706261"/>
        </pc:sldMkLst>
        <pc:spChg chg="mod">
          <ac:chgData name="Graf Thomas, SCS-INI-NET-VNC-E2E" userId="487bc3e3-9ce7-4cdd-b7b4-8899ea88d289" providerId="ADAL" clId="{BFACD14B-1A44-4893-9355-11AADC92FB2D}" dt="2025-07-20T06:13:46.102" v="45" actId="20577"/>
          <ac:spMkLst>
            <pc:docMk/>
            <pc:sldMk cId="0" sldId="2145706261"/>
            <ac:spMk id="1634" creationId="{00000000-0000-0000-0000-000000000000}"/>
          </ac:spMkLst>
        </pc:spChg>
        <pc:spChg chg="mod">
          <ac:chgData name="Graf Thomas, SCS-INI-NET-VNC-E2E" userId="487bc3e3-9ce7-4cdd-b7b4-8899ea88d289" providerId="ADAL" clId="{BFACD14B-1A44-4893-9355-11AADC92FB2D}" dt="2025-07-20T06:12:30.827" v="36" actId="20577"/>
          <ac:spMkLst>
            <pc:docMk/>
            <pc:sldMk cId="0" sldId="2145706261"/>
            <ac:spMk id="1636" creationId="{00000000-0000-0000-0000-000000000000}"/>
          </ac:spMkLst>
        </pc:spChg>
        <pc:graphicFrameChg chg="mod">
          <ac:chgData name="Graf Thomas, SCS-INI-NET-VNC-E2E" userId="487bc3e3-9ce7-4cdd-b7b4-8899ea88d289" providerId="ADAL" clId="{BFACD14B-1A44-4893-9355-11AADC92FB2D}" dt="2025-07-20T06:13:18.712" v="42"/>
          <ac:graphicFrameMkLst>
            <pc:docMk/>
            <pc:sldMk cId="0" sldId="2145706261"/>
            <ac:graphicFrameMk id="1635" creationId="{00000000-0000-0000-0000-000000000000}"/>
          </ac:graphicFrameMkLst>
        </pc:graphicFrameChg>
        <pc:picChg chg="del">
          <ac:chgData name="Graf Thomas, SCS-INI-NET-VNC-E2E" userId="487bc3e3-9ce7-4cdd-b7b4-8899ea88d289" providerId="ADAL" clId="{BFACD14B-1A44-4893-9355-11AADC92FB2D}" dt="2025-07-20T06:15:59.488" v="56" actId="478"/>
          <ac:picMkLst>
            <pc:docMk/>
            <pc:sldMk cId="0" sldId="2145706261"/>
            <ac:picMk id="2" creationId="{736478E4-6E99-4D54-C4F6-928360B2EAAB}"/>
          </ac:picMkLst>
        </pc:picChg>
        <pc:picChg chg="add mod">
          <ac:chgData name="Graf Thomas, SCS-INI-NET-VNC-E2E" userId="487bc3e3-9ce7-4cdd-b7b4-8899ea88d289" providerId="ADAL" clId="{BFACD14B-1A44-4893-9355-11AADC92FB2D}" dt="2025-07-20T06:15:59.792" v="57"/>
          <ac:picMkLst>
            <pc:docMk/>
            <pc:sldMk cId="0" sldId="2145706261"/>
            <ac:picMk id="3" creationId="{7727D576-E652-D8DE-D36C-6C3A1A31CF0B}"/>
          </ac:picMkLst>
        </pc:picChg>
      </pc:sldChg>
      <pc:sldChg chg="modSp add mod">
        <pc:chgData name="Graf Thomas, SCS-INI-NET-VNC-E2E" userId="487bc3e3-9ce7-4cdd-b7b4-8899ea88d289" providerId="ADAL" clId="{BFACD14B-1A44-4893-9355-11AADC92FB2D}" dt="2025-07-20T10:24:24.743" v="2016" actId="14100"/>
        <pc:sldMkLst>
          <pc:docMk/>
          <pc:sldMk cId="219516002" sldId="2145706262"/>
        </pc:sldMkLst>
        <pc:spChg chg="mod">
          <ac:chgData name="Graf Thomas, SCS-INI-NET-VNC-E2E" userId="487bc3e3-9ce7-4cdd-b7b4-8899ea88d289" providerId="ADAL" clId="{BFACD14B-1A44-4893-9355-11AADC92FB2D}" dt="2025-07-20T08:56:08.770" v="1537" actId="14100"/>
          <ac:spMkLst>
            <pc:docMk/>
            <pc:sldMk cId="219516002" sldId="2145706262"/>
            <ac:spMk id="4" creationId="{4F966045-DC6F-F963-57F9-4F2D9C667CDF}"/>
          </ac:spMkLst>
        </pc:spChg>
        <pc:spChg chg="mod">
          <ac:chgData name="Graf Thomas, SCS-INI-NET-VNC-E2E" userId="487bc3e3-9ce7-4cdd-b7b4-8899ea88d289" providerId="ADAL" clId="{BFACD14B-1A44-4893-9355-11AADC92FB2D}" dt="2025-07-20T08:34:06.569" v="1165" actId="1076"/>
          <ac:spMkLst>
            <pc:docMk/>
            <pc:sldMk cId="219516002" sldId="2145706262"/>
            <ac:spMk id="5" creationId="{61AFCB7D-1F41-3E4F-6433-49CEB68AC1BF}"/>
          </ac:spMkLst>
        </pc:spChg>
        <pc:spChg chg="mod">
          <ac:chgData name="Graf Thomas, SCS-INI-NET-VNC-E2E" userId="487bc3e3-9ce7-4cdd-b7b4-8899ea88d289" providerId="ADAL" clId="{BFACD14B-1A44-4893-9355-11AADC92FB2D}" dt="2025-07-20T08:33:58.112" v="1164" actId="1076"/>
          <ac:spMkLst>
            <pc:docMk/>
            <pc:sldMk cId="219516002" sldId="2145706262"/>
            <ac:spMk id="6" creationId="{A74BA834-EAC9-4BFC-FAF7-5769E84AC551}"/>
          </ac:spMkLst>
        </pc:spChg>
        <pc:spChg chg="mod">
          <ac:chgData name="Graf Thomas, SCS-INI-NET-VNC-E2E" userId="487bc3e3-9ce7-4cdd-b7b4-8899ea88d289" providerId="ADAL" clId="{BFACD14B-1A44-4893-9355-11AADC92FB2D}" dt="2025-07-20T08:34:08.417" v="1166" actId="1076"/>
          <ac:spMkLst>
            <pc:docMk/>
            <pc:sldMk cId="219516002" sldId="2145706262"/>
            <ac:spMk id="7" creationId="{2D41A398-4087-3EA9-7133-7079B55579CA}"/>
          </ac:spMkLst>
        </pc:spChg>
        <pc:spChg chg="mod">
          <ac:chgData name="Graf Thomas, SCS-INI-NET-VNC-E2E" userId="487bc3e3-9ce7-4cdd-b7b4-8899ea88d289" providerId="ADAL" clId="{BFACD14B-1A44-4893-9355-11AADC92FB2D}" dt="2025-07-20T10:24:24.743" v="2016" actId="14100"/>
          <ac:spMkLst>
            <pc:docMk/>
            <pc:sldMk cId="219516002" sldId="2145706262"/>
            <ac:spMk id="16" creationId="{B2E24CF3-77C0-F3B3-44FA-2F83998FDF16}"/>
          </ac:spMkLst>
        </pc:spChg>
      </pc:sldChg>
      <pc:sldChg chg="addSp delSp modSp add mod">
        <pc:chgData name="Graf Thomas, SCS-INI-NET-VNC-E2E" userId="487bc3e3-9ce7-4cdd-b7b4-8899ea88d289" providerId="ADAL" clId="{BFACD14B-1A44-4893-9355-11AADC92FB2D}" dt="2025-07-20T08:55:46.342" v="1535" actId="948"/>
        <pc:sldMkLst>
          <pc:docMk/>
          <pc:sldMk cId="913270623" sldId="2145706263"/>
        </pc:sldMkLst>
        <pc:spChg chg="mod">
          <ac:chgData name="Graf Thomas, SCS-INI-NET-VNC-E2E" userId="487bc3e3-9ce7-4cdd-b7b4-8899ea88d289" providerId="ADAL" clId="{BFACD14B-1A44-4893-9355-11AADC92FB2D}" dt="2025-07-20T07:55:18.731" v="618" actId="20577"/>
          <ac:spMkLst>
            <pc:docMk/>
            <pc:sldMk cId="913270623" sldId="2145706263"/>
            <ac:spMk id="2" creationId="{686EF698-6A6D-3E7E-4626-70ABC348C7A0}"/>
          </ac:spMkLst>
        </pc:spChg>
        <pc:spChg chg="add mod">
          <ac:chgData name="Graf Thomas, SCS-INI-NET-VNC-E2E" userId="487bc3e3-9ce7-4cdd-b7b4-8899ea88d289" providerId="ADAL" clId="{BFACD14B-1A44-4893-9355-11AADC92FB2D}" dt="2025-07-20T08:08:40.827" v="848" actId="1076"/>
          <ac:spMkLst>
            <pc:docMk/>
            <pc:sldMk cId="913270623" sldId="2145706263"/>
            <ac:spMk id="3" creationId="{7667FB53-34F2-36F8-66B4-F2EC8DA87CD3}"/>
          </ac:spMkLst>
        </pc:spChg>
        <pc:spChg chg="mod">
          <ac:chgData name="Graf Thomas, SCS-INI-NET-VNC-E2E" userId="487bc3e3-9ce7-4cdd-b7b4-8899ea88d289" providerId="ADAL" clId="{BFACD14B-1A44-4893-9355-11AADC92FB2D}" dt="2025-07-20T08:55:46.342" v="1535" actId="948"/>
          <ac:spMkLst>
            <pc:docMk/>
            <pc:sldMk cId="913270623" sldId="2145706263"/>
            <ac:spMk id="4" creationId="{4F966045-DC6F-F963-57F9-4F2D9C667CDF}"/>
          </ac:spMkLst>
        </pc:spChg>
        <pc:spChg chg="add del mod">
          <ac:chgData name="Graf Thomas, SCS-INI-NET-VNC-E2E" userId="487bc3e3-9ce7-4cdd-b7b4-8899ea88d289" providerId="ADAL" clId="{BFACD14B-1A44-4893-9355-11AADC92FB2D}" dt="2025-07-20T08:03:11.490" v="656" actId="478"/>
          <ac:spMkLst>
            <pc:docMk/>
            <pc:sldMk cId="913270623" sldId="2145706263"/>
            <ac:spMk id="5" creationId="{91C6F7F7-8B45-76B9-187F-4FD3D88DE2F5}"/>
          </ac:spMkLst>
        </pc:spChg>
        <pc:spChg chg="add del mod">
          <ac:chgData name="Graf Thomas, SCS-INI-NET-VNC-E2E" userId="487bc3e3-9ce7-4cdd-b7b4-8899ea88d289" providerId="ADAL" clId="{BFACD14B-1A44-4893-9355-11AADC92FB2D}" dt="2025-07-20T08:03:08.364" v="655" actId="478"/>
          <ac:spMkLst>
            <pc:docMk/>
            <pc:sldMk cId="913270623" sldId="2145706263"/>
            <ac:spMk id="6" creationId="{932E1FC3-7C20-C5C5-BB9E-A53A7F451159}"/>
          </ac:spMkLst>
        </pc:spChg>
        <pc:spChg chg="add mod">
          <ac:chgData name="Graf Thomas, SCS-INI-NET-VNC-E2E" userId="487bc3e3-9ce7-4cdd-b7b4-8899ea88d289" providerId="ADAL" clId="{BFACD14B-1A44-4893-9355-11AADC92FB2D}" dt="2025-07-20T08:08:52.725" v="851" actId="1076"/>
          <ac:spMkLst>
            <pc:docMk/>
            <pc:sldMk cId="913270623" sldId="2145706263"/>
            <ac:spMk id="7" creationId="{682A2421-5D5D-38F4-8668-8C8B2CFE040A}"/>
          </ac:spMkLst>
        </pc:spChg>
        <pc:spChg chg="del">
          <ac:chgData name="Graf Thomas, SCS-INI-NET-VNC-E2E" userId="487bc3e3-9ce7-4cdd-b7b4-8899ea88d289" providerId="ADAL" clId="{BFACD14B-1A44-4893-9355-11AADC92FB2D}" dt="2025-07-20T07:55:43.377" v="619" actId="478"/>
          <ac:spMkLst>
            <pc:docMk/>
            <pc:sldMk cId="913270623" sldId="2145706263"/>
            <ac:spMk id="9" creationId="{7922C380-23A1-81D4-6DAB-6D63599EBA3F}"/>
          </ac:spMkLst>
        </pc:spChg>
        <pc:spChg chg="add mod">
          <ac:chgData name="Graf Thomas, SCS-INI-NET-VNC-E2E" userId="487bc3e3-9ce7-4cdd-b7b4-8899ea88d289" providerId="ADAL" clId="{BFACD14B-1A44-4893-9355-11AADC92FB2D}" dt="2025-07-20T08:15:43.866" v="891" actId="13926"/>
          <ac:spMkLst>
            <pc:docMk/>
            <pc:sldMk cId="913270623" sldId="2145706263"/>
            <ac:spMk id="10" creationId="{5283D354-F59F-4C45-38B9-6B5D1E43B150}"/>
          </ac:spMkLst>
        </pc:spChg>
        <pc:spChg chg="mod">
          <ac:chgData name="Graf Thomas, SCS-INI-NET-VNC-E2E" userId="487bc3e3-9ce7-4cdd-b7b4-8899ea88d289" providerId="ADAL" clId="{BFACD14B-1A44-4893-9355-11AADC92FB2D}" dt="2025-07-20T08:15:36.707" v="890" actId="13926"/>
          <ac:spMkLst>
            <pc:docMk/>
            <pc:sldMk cId="913270623" sldId="2145706263"/>
            <ac:spMk id="11" creationId="{FF0B675D-378B-8AD6-2D31-CF51E7126CD3}"/>
          </ac:spMkLst>
        </pc:spChg>
        <pc:spChg chg="add mod">
          <ac:chgData name="Graf Thomas, SCS-INI-NET-VNC-E2E" userId="487bc3e3-9ce7-4cdd-b7b4-8899ea88d289" providerId="ADAL" clId="{BFACD14B-1A44-4893-9355-11AADC92FB2D}" dt="2025-07-20T08:10:16.326" v="864" actId="1076"/>
          <ac:spMkLst>
            <pc:docMk/>
            <pc:sldMk cId="913270623" sldId="2145706263"/>
            <ac:spMk id="13" creationId="{00B0CCC9-970A-B176-DEBB-A6E7CFECAD51}"/>
          </ac:spMkLst>
        </pc:spChg>
        <pc:spChg chg="add mod">
          <ac:chgData name="Graf Thomas, SCS-INI-NET-VNC-E2E" userId="487bc3e3-9ce7-4cdd-b7b4-8899ea88d289" providerId="ADAL" clId="{BFACD14B-1A44-4893-9355-11AADC92FB2D}" dt="2025-07-20T08:10:33.811" v="880" actId="1035"/>
          <ac:spMkLst>
            <pc:docMk/>
            <pc:sldMk cId="913270623" sldId="2145706263"/>
            <ac:spMk id="17" creationId="{E5965596-57E6-B56E-A0A2-9CBDBE6838B5}"/>
          </ac:spMkLst>
        </pc:spChg>
        <pc:spChg chg="add mod">
          <ac:chgData name="Graf Thomas, SCS-INI-NET-VNC-E2E" userId="487bc3e3-9ce7-4cdd-b7b4-8899ea88d289" providerId="ADAL" clId="{BFACD14B-1A44-4893-9355-11AADC92FB2D}" dt="2025-07-20T08:11:01.043" v="888" actId="1076"/>
          <ac:spMkLst>
            <pc:docMk/>
            <pc:sldMk cId="913270623" sldId="2145706263"/>
            <ac:spMk id="18" creationId="{A0B7F025-291E-AEE0-816A-1A7D6DC46627}"/>
          </ac:spMkLst>
        </pc:spChg>
        <pc:spChg chg="add mod">
          <ac:chgData name="Graf Thomas, SCS-INI-NET-VNC-E2E" userId="487bc3e3-9ce7-4cdd-b7b4-8899ea88d289" providerId="ADAL" clId="{BFACD14B-1A44-4893-9355-11AADC92FB2D}" dt="2025-07-20T08:10:56.148" v="887" actId="1076"/>
          <ac:spMkLst>
            <pc:docMk/>
            <pc:sldMk cId="913270623" sldId="2145706263"/>
            <ac:spMk id="19" creationId="{A0199EF1-6CCA-F953-C022-7AA5DCDFB4E4}"/>
          </ac:spMkLst>
        </pc:spChg>
        <pc:picChg chg="del">
          <ac:chgData name="Graf Thomas, SCS-INI-NET-VNC-E2E" userId="487bc3e3-9ce7-4cdd-b7b4-8899ea88d289" providerId="ADAL" clId="{BFACD14B-1A44-4893-9355-11AADC92FB2D}" dt="2025-07-20T07:55:44.794" v="620" actId="478"/>
          <ac:picMkLst>
            <pc:docMk/>
            <pc:sldMk cId="913270623" sldId="2145706263"/>
            <ac:picMk id="8" creationId="{58636C0E-3245-7D90-A8AA-CD66A9EEEB1E}"/>
          </ac:picMkLst>
        </pc:picChg>
      </pc:sldChg>
      <pc:sldChg chg="addSp delSp modSp add mod ord">
        <pc:chgData name="Graf Thomas, SCS-INI-NET-VNC-E2E" userId="487bc3e3-9ce7-4cdd-b7b4-8899ea88d289" providerId="ADAL" clId="{BFACD14B-1A44-4893-9355-11AADC92FB2D}" dt="2025-07-20T10:24:29.575" v="2017" actId="14100"/>
        <pc:sldMkLst>
          <pc:docMk/>
          <pc:sldMk cId="2454559456" sldId="2145706264"/>
        </pc:sldMkLst>
        <pc:spChg chg="mod">
          <ac:chgData name="Graf Thomas, SCS-INI-NET-VNC-E2E" userId="487bc3e3-9ce7-4cdd-b7b4-8899ea88d289" providerId="ADAL" clId="{BFACD14B-1A44-4893-9355-11AADC92FB2D}" dt="2025-07-20T08:54:41.457" v="1533" actId="20577"/>
          <ac:spMkLst>
            <pc:docMk/>
            <pc:sldMk cId="2454559456" sldId="2145706264"/>
            <ac:spMk id="2" creationId="{686EF698-6A6D-3E7E-4626-70ABC348C7A0}"/>
          </ac:spMkLst>
        </pc:spChg>
        <pc:spChg chg="mod">
          <ac:chgData name="Graf Thomas, SCS-INI-NET-VNC-E2E" userId="487bc3e3-9ce7-4cdd-b7b4-8899ea88d289" providerId="ADAL" clId="{BFACD14B-1A44-4893-9355-11AADC92FB2D}" dt="2025-07-20T08:56:13.710" v="1538" actId="255"/>
          <ac:spMkLst>
            <pc:docMk/>
            <pc:sldMk cId="2454559456" sldId="2145706264"/>
            <ac:spMk id="4" creationId="{4F966045-DC6F-F963-57F9-4F2D9C667CDF}"/>
          </ac:spMkLst>
        </pc:spChg>
        <pc:spChg chg="add del">
          <ac:chgData name="Graf Thomas, SCS-INI-NET-VNC-E2E" userId="487bc3e3-9ce7-4cdd-b7b4-8899ea88d289" providerId="ADAL" clId="{BFACD14B-1A44-4893-9355-11AADC92FB2D}" dt="2025-07-20T08:51:04.149" v="1249" actId="478"/>
          <ac:spMkLst>
            <pc:docMk/>
            <pc:sldMk cId="2454559456" sldId="2145706264"/>
            <ac:spMk id="5" creationId="{ACBBC6A1-14E9-8536-13F3-C3CD6AFFD5A2}"/>
          </ac:spMkLst>
        </pc:spChg>
        <pc:spChg chg="mod">
          <ac:chgData name="Graf Thomas, SCS-INI-NET-VNC-E2E" userId="487bc3e3-9ce7-4cdd-b7b4-8899ea88d289" providerId="ADAL" clId="{BFACD14B-1A44-4893-9355-11AADC92FB2D}" dt="2025-07-20T08:51:35.227" v="1255" actId="14100"/>
          <ac:spMkLst>
            <pc:docMk/>
            <pc:sldMk cId="2454559456" sldId="2145706264"/>
            <ac:spMk id="9" creationId="{7922C380-23A1-81D4-6DAB-6D63599EBA3F}"/>
          </ac:spMkLst>
        </pc:spChg>
        <pc:spChg chg="del">
          <ac:chgData name="Graf Thomas, SCS-INI-NET-VNC-E2E" userId="487bc3e3-9ce7-4cdd-b7b4-8899ea88d289" providerId="ADAL" clId="{BFACD14B-1A44-4893-9355-11AADC92FB2D}" dt="2025-07-20T08:54:04.295" v="1523" actId="478"/>
          <ac:spMkLst>
            <pc:docMk/>
            <pc:sldMk cId="2454559456" sldId="2145706264"/>
            <ac:spMk id="11" creationId="{FF0B675D-378B-8AD6-2D31-CF51E7126CD3}"/>
          </ac:spMkLst>
        </pc:spChg>
        <pc:spChg chg="mod">
          <ac:chgData name="Graf Thomas, SCS-INI-NET-VNC-E2E" userId="487bc3e3-9ce7-4cdd-b7b4-8899ea88d289" providerId="ADAL" clId="{BFACD14B-1A44-4893-9355-11AADC92FB2D}" dt="2025-07-20T10:24:29.575" v="2017" actId="14100"/>
          <ac:spMkLst>
            <pc:docMk/>
            <pc:sldMk cId="2454559456" sldId="2145706264"/>
            <ac:spMk id="16" creationId="{B2E24CF3-77C0-F3B3-44FA-2F83998FDF16}"/>
          </ac:spMkLst>
        </pc:spChg>
        <pc:picChg chg="add mod ord">
          <ac:chgData name="Graf Thomas, SCS-INI-NET-VNC-E2E" userId="487bc3e3-9ce7-4cdd-b7b4-8899ea88d289" providerId="ADAL" clId="{BFACD14B-1A44-4893-9355-11AADC92FB2D}" dt="2025-07-20T08:51:26.435" v="1253" actId="167"/>
          <ac:picMkLst>
            <pc:docMk/>
            <pc:sldMk cId="2454559456" sldId="2145706264"/>
            <ac:picMk id="7" creationId="{6380058F-7B5F-EED5-59DB-D59A598DFF06}"/>
          </ac:picMkLst>
        </pc:picChg>
        <pc:picChg chg="del">
          <ac:chgData name="Graf Thomas, SCS-INI-NET-VNC-E2E" userId="487bc3e3-9ce7-4cdd-b7b4-8899ea88d289" providerId="ADAL" clId="{BFACD14B-1A44-4893-9355-11AADC92FB2D}" dt="2025-07-20T08:51:00.055" v="1247" actId="478"/>
          <ac:picMkLst>
            <pc:docMk/>
            <pc:sldMk cId="2454559456" sldId="2145706264"/>
            <ac:picMk id="8" creationId="{58636C0E-3245-7D90-A8AA-CD66A9EEEB1E}"/>
          </ac:picMkLst>
        </pc:picChg>
      </pc:sldChg>
      <pc:sldChg chg="delSp modSp add mod ord">
        <pc:chgData name="Graf Thomas, SCS-INI-NET-VNC-E2E" userId="487bc3e3-9ce7-4cdd-b7b4-8899ea88d289" providerId="ADAL" clId="{BFACD14B-1A44-4893-9355-11AADC92FB2D}" dt="2025-07-20T10:33:04.384" v="2383" actId="5793"/>
        <pc:sldMkLst>
          <pc:docMk/>
          <pc:sldMk cId="1666044975" sldId="2145706265"/>
        </pc:sldMkLst>
        <pc:spChg chg="mod">
          <ac:chgData name="Graf Thomas, SCS-INI-NET-VNC-E2E" userId="487bc3e3-9ce7-4cdd-b7b4-8899ea88d289" providerId="ADAL" clId="{BFACD14B-1A44-4893-9355-11AADC92FB2D}" dt="2025-07-20T10:33:04.384" v="2383" actId="5793"/>
          <ac:spMkLst>
            <pc:docMk/>
            <pc:sldMk cId="1666044975" sldId="2145706265"/>
            <ac:spMk id="2" creationId="{0553F91E-9379-F985-38A6-7899168980C3}"/>
          </ac:spMkLst>
        </pc:spChg>
        <pc:spChg chg="del">
          <ac:chgData name="Graf Thomas, SCS-INI-NET-VNC-E2E" userId="487bc3e3-9ce7-4cdd-b7b4-8899ea88d289" providerId="ADAL" clId="{BFACD14B-1A44-4893-9355-11AADC92FB2D}" dt="2025-07-20T10:16:17.496" v="2006" actId="478"/>
          <ac:spMkLst>
            <pc:docMk/>
            <pc:sldMk cId="1666044975" sldId="2145706265"/>
            <ac:spMk id="3" creationId="{274D1022-2550-A3FA-593D-4601740B51AD}"/>
          </ac:spMkLst>
        </pc:spChg>
        <pc:spChg chg="mod">
          <ac:chgData name="Graf Thomas, SCS-INI-NET-VNC-E2E" userId="487bc3e3-9ce7-4cdd-b7b4-8899ea88d289" providerId="ADAL" clId="{BFACD14B-1A44-4893-9355-11AADC92FB2D}" dt="2025-07-20T10:32:44.728" v="2379" actId="20577"/>
          <ac:spMkLst>
            <pc:docMk/>
            <pc:sldMk cId="1666044975" sldId="2145706265"/>
            <ac:spMk id="4" creationId="{D7BB5D7D-08C4-7D3E-AB8C-4F031E4E441C}"/>
          </ac:spMkLst>
        </pc:spChg>
        <pc:spChg chg="del">
          <ac:chgData name="Graf Thomas, SCS-INI-NET-VNC-E2E" userId="487bc3e3-9ce7-4cdd-b7b4-8899ea88d289" providerId="ADAL" clId="{BFACD14B-1A44-4893-9355-11AADC92FB2D}" dt="2025-07-20T10:16:19.380" v="2007" actId="478"/>
          <ac:spMkLst>
            <pc:docMk/>
            <pc:sldMk cId="1666044975" sldId="2145706265"/>
            <ac:spMk id="8" creationId="{731AADF2-B8C4-FC7B-ABA7-8AA4A577904C}"/>
          </ac:spMkLst>
        </pc:spChg>
        <pc:spChg chg="mod">
          <ac:chgData name="Graf Thomas, SCS-INI-NET-VNC-E2E" userId="487bc3e3-9ce7-4cdd-b7b4-8899ea88d289" providerId="ADAL" clId="{BFACD14B-1A44-4893-9355-11AADC92FB2D}" dt="2025-07-20T10:24:01.723" v="2009" actId="14100"/>
          <ac:spMkLst>
            <pc:docMk/>
            <pc:sldMk cId="1666044975" sldId="2145706265"/>
            <ac:spMk id="9" creationId="{AFD76D37-9934-62C4-8FDC-C3D439B8C155}"/>
          </ac:spMkLst>
        </pc:spChg>
      </pc:sldChg>
      <pc:sldMasterChg chg="delSldLayout">
        <pc:chgData name="Graf Thomas, SCS-INI-NET-VNC-E2E" userId="487bc3e3-9ce7-4cdd-b7b4-8899ea88d289" providerId="ADAL" clId="{BFACD14B-1A44-4893-9355-11AADC92FB2D}" dt="2025-07-20T06:12:21.184" v="33" actId="47"/>
        <pc:sldMasterMkLst>
          <pc:docMk/>
          <pc:sldMasterMk cId="0" sldId="2147483688"/>
        </pc:sldMasterMkLst>
        <pc:sldLayoutChg chg="del">
          <pc:chgData name="Graf Thomas, SCS-INI-NET-VNC-E2E" userId="487bc3e3-9ce7-4cdd-b7b4-8899ea88d289" providerId="ADAL" clId="{BFACD14B-1A44-4893-9355-11AADC92FB2D}" dt="2025-07-20T06:12:21.184" v="33" actId="47"/>
          <pc:sldLayoutMkLst>
            <pc:docMk/>
            <pc:sldMasterMk cId="0" sldId="2147483688"/>
            <pc:sldLayoutMk cId="1880062055" sldId="2147483702"/>
          </pc:sldLayoutMkLst>
        </pc:sldLayoutChg>
      </pc:sldMasterChg>
      <pc:sldMasterChg chg="del delSldLayout">
        <pc:chgData name="Graf Thomas, SCS-INI-NET-VNC-E2E" userId="487bc3e3-9ce7-4cdd-b7b4-8899ea88d289" providerId="ADAL" clId="{BFACD14B-1A44-4893-9355-11AADC92FB2D}" dt="2025-07-20T08:38:12.481" v="1178" actId="47"/>
        <pc:sldMasterMkLst>
          <pc:docMk/>
          <pc:sldMasterMk cId="629154941" sldId="2147483689"/>
        </pc:sldMasterMkLst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3275298539" sldId="2147483690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1502490425" sldId="2147483691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792744150" sldId="2147483692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3990205177" sldId="2147483693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1115350679" sldId="2147483694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3456573814" sldId="2147483695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3343663566" sldId="2147483696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3520405421" sldId="2147483697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2327051130" sldId="2147483698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2451716593" sldId="2147483699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1729017408" sldId="2147483700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1678460780" sldId="2147483701"/>
          </pc:sldLayoutMkLst>
        </pc:sldLayoutChg>
      </pc:sldMasterChg>
    </pc:docChg>
  </pc:docChgLst>
  <pc:docChgLst>
    <pc:chgData name="Graf Thomas, INI-NET-VNC-HCS" userId="487bc3e3-9ce7-4cdd-b7b4-8899ea88d289" providerId="ADAL" clId="{F0FB0BAD-5044-4D74-9E31-5958833C9892}"/>
    <pc:docChg chg="custSel delSld modSld">
      <pc:chgData name="Graf Thomas, INI-NET-VNC-HCS" userId="487bc3e3-9ce7-4cdd-b7b4-8899ea88d289" providerId="ADAL" clId="{F0FB0BAD-5044-4D74-9E31-5958833C9892}" dt="2024-11-12T07:54:25.100" v="2" actId="47"/>
      <pc:docMkLst>
        <pc:docMk/>
      </pc:docMkLst>
      <pc:sldChg chg="addSp delSp modSp mod">
        <pc:chgData name="Graf Thomas, INI-NET-VNC-HCS" userId="487bc3e3-9ce7-4cdd-b7b4-8899ea88d289" providerId="ADAL" clId="{F0FB0BAD-5044-4D74-9E31-5958833C9892}" dt="2024-11-12T07:52:01.404" v="1"/>
        <pc:sldMkLst>
          <pc:docMk/>
          <pc:sldMk cId="0" sldId="256"/>
        </pc:sldMkLst>
        <pc:picChg chg="add mod">
          <ac:chgData name="Graf Thomas, INI-NET-VNC-HCS" userId="487bc3e3-9ce7-4cdd-b7b4-8899ea88d289" providerId="ADAL" clId="{F0FB0BAD-5044-4D74-9E31-5958833C9892}" dt="2024-11-12T07:52:01.404" v="1"/>
          <ac:picMkLst>
            <pc:docMk/>
            <pc:sldMk cId="0" sldId="256"/>
            <ac:picMk id="2" creationId="{863841E8-C669-36DC-3A63-90EB65947D5C}"/>
          </ac:picMkLst>
        </pc:picChg>
        <pc:picChg chg="del">
          <ac:chgData name="Graf Thomas, INI-NET-VNC-HCS" userId="487bc3e3-9ce7-4cdd-b7b4-8899ea88d289" providerId="ADAL" clId="{F0FB0BAD-5044-4D74-9E31-5958833C9892}" dt="2024-11-12T07:52:00.873" v="0" actId="478"/>
          <ac:picMkLst>
            <pc:docMk/>
            <pc:sldMk cId="0" sldId="256"/>
            <ac:picMk id="1508" creationId="{00000000-0000-0000-0000-000000000000}"/>
          </ac:picMkLst>
        </pc:picChg>
      </pc:sldChg>
      <pc:sldChg chg="del">
        <pc:chgData name="Graf Thomas, INI-NET-VNC-HCS" userId="487bc3e3-9ce7-4cdd-b7b4-8899ea88d289" providerId="ADAL" clId="{F0FB0BAD-5044-4D74-9E31-5958833C9892}" dt="2024-11-12T07:54:25.100" v="2" actId="47"/>
        <pc:sldMkLst>
          <pc:docMk/>
          <pc:sldMk cId="0" sldId="271"/>
        </pc:sldMkLst>
      </pc:sldChg>
    </pc:docChg>
  </pc:docChgLst>
</pc:chgInfo>
</file>

<file path=ppt/media/image1.png>
</file>

<file path=ppt/media/image10.png>
</file>

<file path=ppt/media/image1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2d538e9c0b5_2_1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03" name="Google Shape;1503;g2d538e9c0b5_2_13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g2d538e9c0b5_2_136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lang="e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2d538e9c0b5_2_13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g2d538e9c0b5_2_1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4980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2d538e9c0b5_2_157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g2d538e9c0b5_2_1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685800" y="1597820"/>
            <a:ext cx="7772400" cy="1102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3pPr>
            <a:lvl4pPr marL="1828800" lvl="3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4pPr>
            <a:lvl5pPr marL="2286000" lvl="4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and Content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wo Content">
  <p:cSld name="1_Two Conte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1pPr>
            <a:lvl2pPr marL="914400" lvl="1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2pPr>
            <a:lvl3pPr marL="1371600" lvl="2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3pPr>
            <a:lvl4pPr marL="1828800" lvl="3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4pPr>
            <a:lvl5pPr marL="2286000" lvl="4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»"/>
              <a:defRPr sz="2800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omparison">
  <p:cSld name="1_Comparis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2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74" name="Google Shape;74;p1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75" name="Google Shape;75;p1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76" name="Google Shape;76;p1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77" name="Google Shape;77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" name="Google Shape;78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" name="Google Shape;79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0" name="Google Shape;80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" name="Google Shape;81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" name="Google Shape;82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" name="Google Shape;83;p1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" name="Google Shape;84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" name="Google Shape;85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" name="Google Shape;86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" name="Google Shape;87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" name="Google Shape;88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" name="Google Shape;89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" name="Google Shape;90;p1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1" name="Google Shape;91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" name="Google Shape;93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" name="Google Shape;94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" name="Google Shape;95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" name="Google Shape;96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" name="Google Shape;97;p1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8" name="Google Shape;98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" name="Google Shape;99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" name="Google Shape;100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" name="Google Shape;101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" name="Google Shape;102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" name="Google Shape;103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4" name="Google Shape;104;p1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" name="Google Shape;105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" name="Google Shape;106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" name="Google Shape;107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" name="Google Shape;108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" name="Google Shape;109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" name="Google Shape;110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" name="Google Shape;111;p1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2" name="Google Shape;112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" name="Google Shape;113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" name="Google Shape;114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" name="Google Shape;115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" name="Google Shape;118;p1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" name="Google Shape;119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" name="Google Shape;120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" name="Google Shape;121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" name="Google Shape;122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" name="Google Shape;123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" name="Google Shape;124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" name="Google Shape;125;p1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6" name="Google Shape;126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" name="Google Shape;127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" name="Google Shape;128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2" name="Google Shape;132;p1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3" name="Google Shape;133;p1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4" name="Google Shape;134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" name="Google Shape;135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" name="Google Shape;136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" name="Google Shape;137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" name="Google Shape;138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" name="Google Shape;139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" name="Google Shape;140;p1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1" name="Google Shape;141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" name="Google Shape;145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6" name="Google Shape;146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7" name="Google Shape;147;p1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8" name="Google Shape;148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9" name="Google Shape;149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0" name="Google Shape;150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1" name="Google Shape;151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2" name="Google Shape;152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3" name="Google Shape;153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4" name="Google Shape;154;p1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55" name="Google Shape;155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" name="Google Shape;156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7" name="Google Shape;157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0" name="Google Shape;160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1" name="Google Shape;161;p1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2" name="Google Shape;162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3" name="Google Shape;163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4" name="Google Shape;164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5" name="Google Shape;165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6" name="Google Shape;166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7" name="Google Shape;167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8" name="Google Shape;168;p1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9" name="Google Shape;169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0" name="Google Shape;170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1" name="Google Shape;171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2" name="Google Shape;172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3" name="Google Shape;173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4" name="Google Shape;174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75" name="Google Shape;175;p1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76" name="Google Shape;176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" name="Google Shape;177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8" name="Google Shape;178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9" name="Google Shape;179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0" name="Google Shape;180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1" name="Google Shape;181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82" name="Google Shape;182;p1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83" name="Google Shape;183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4" name="Google Shape;184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5" name="Google Shape;185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6" name="Google Shape;186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7" name="Google Shape;187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8" name="Google Shape;188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89" name="Google Shape;189;p1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0" name="Google Shape;190;p1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8"/>
          <p:cNvSpPr txBox="1">
            <a:spLocks noGrp="1"/>
          </p:cNvSpPr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9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96" name="Google Shape;196;p19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97" name="Google Shape;197;p19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98" name="Google Shape;198;p19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99" name="Google Shape;199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0" name="Google Shape;200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1" name="Google Shape;201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2" name="Google Shape;202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3" name="Google Shape;203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4" name="Google Shape;204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05" name="Google Shape;205;p19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06" name="Google Shape;206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7" name="Google Shape;207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8" name="Google Shape;208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9" name="Google Shape;209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0" name="Google Shape;210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1" name="Google Shape;211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2" name="Google Shape;212;p19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13" name="Google Shape;213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" name="Google Shape;214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5" name="Google Shape;215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6" name="Google Shape;216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7" name="Google Shape;217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8" name="Google Shape;218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9" name="Google Shape;219;p19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0" name="Google Shape;220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" name="Google Shape;221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2" name="Google Shape;222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3" name="Google Shape;223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4" name="Google Shape;224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5" name="Google Shape;225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26" name="Google Shape;226;p19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7" name="Google Shape;227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8" name="Google Shape;228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9" name="Google Shape;229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0" name="Google Shape;230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1" name="Google Shape;231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2" name="Google Shape;232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33" name="Google Shape;233;p19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34" name="Google Shape;234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6" name="Google Shape;236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7" name="Google Shape;237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8" name="Google Shape;238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" name="Google Shape;239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0" name="Google Shape;240;p19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1" name="Google Shape;241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" name="Google Shape;242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" name="Google Shape;243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" name="Google Shape;244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5" name="Google Shape;245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6" name="Google Shape;246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7" name="Google Shape;247;p19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8" name="Google Shape;248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9" name="Google Shape;249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0" name="Google Shape;250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1" name="Google Shape;251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2" name="Google Shape;252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3" name="Google Shape;253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54" name="Google Shape;254;p19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255" name="Google Shape;255;p19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256" name="Google Shape;256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7" name="Google Shape;257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8" name="Google Shape;258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1" name="Google Shape;261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2" name="Google Shape;262;p19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63" name="Google Shape;263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4" name="Google Shape;264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5" name="Google Shape;265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6" name="Google Shape;266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7" name="Google Shape;267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" name="Google Shape;268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9" name="Google Shape;269;p19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0" name="Google Shape;270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" name="Google Shape;271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5" name="Google Shape;275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76" name="Google Shape;276;p19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7" name="Google Shape;277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8" name="Google Shape;278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9" name="Google Shape;279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0" name="Google Shape;280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1" name="Google Shape;281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2" name="Google Shape;282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83" name="Google Shape;283;p19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84" name="Google Shape;284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8" name="Google Shape;288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9" name="Google Shape;289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0" name="Google Shape;290;p19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1" name="Google Shape;291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2" name="Google Shape;292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3" name="Google Shape;293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4" name="Google Shape;294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5" name="Google Shape;295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6" name="Google Shape;296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7" name="Google Shape;297;p19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8" name="Google Shape;298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9" name="Google Shape;299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0" name="Google Shape;300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1" name="Google Shape;301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2" name="Google Shape;302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3" name="Google Shape;303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04" name="Google Shape;304;p19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05" name="Google Shape;305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6" name="Google Shape;306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7" name="Google Shape;307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8" name="Google Shape;308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9" name="Google Shape;309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10" name="Google Shape;310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311" name="Google Shape;311;p19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2" name="Google Shape;312;p19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19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9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20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318" name="Google Shape;318;p20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319" name="Google Shape;319;p20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320" name="Google Shape;320;p20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321" name="Google Shape;321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2" name="Google Shape;322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3" name="Google Shape;323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4" name="Google Shape;324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5" name="Google Shape;325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6" name="Google Shape;326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27" name="Google Shape;327;p20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28" name="Google Shape;328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9" name="Google Shape;329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0" name="Google Shape;330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1" name="Google Shape;331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2" name="Google Shape;332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3" name="Google Shape;333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34" name="Google Shape;334;p20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35" name="Google Shape;335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6" name="Google Shape;336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7" name="Google Shape;337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8" name="Google Shape;338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9" name="Google Shape;339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0" name="Google Shape;340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1" name="Google Shape;341;p20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2" name="Google Shape;342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3" name="Google Shape;343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4" name="Google Shape;344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5" name="Google Shape;345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6" name="Google Shape;346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7" name="Google Shape;347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8" name="Google Shape;348;p20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9" name="Google Shape;349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2" name="Google Shape;352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" name="Google Shape;353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" name="Google Shape;354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5" name="Google Shape;355;p20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56" name="Google Shape;356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7" name="Google Shape;357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8" name="Google Shape;358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9" name="Google Shape;359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0" name="Google Shape;360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1" name="Google Shape;361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2" name="Google Shape;362;p20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63" name="Google Shape;363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4" name="Google Shape;364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5" name="Google Shape;365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6" name="Google Shape;366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7" name="Google Shape;367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8" name="Google Shape;368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9" name="Google Shape;369;p20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70" name="Google Shape;370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" name="Google Shape;371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2" name="Google Shape;372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3" name="Google Shape;373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4" name="Google Shape;374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5" name="Google Shape;375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76" name="Google Shape;376;p20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377" name="Google Shape;377;p20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378" name="Google Shape;378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9" name="Google Shape;379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0" name="Google Shape;380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1" name="Google Shape;381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2" name="Google Shape;382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3" name="Google Shape;383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84" name="Google Shape;384;p20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85" name="Google Shape;385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6" name="Google Shape;386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7" name="Google Shape;387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8" name="Google Shape;388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9" name="Google Shape;389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0" name="Google Shape;390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1" name="Google Shape;391;p20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2" name="Google Shape;392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3" name="Google Shape;393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4" name="Google Shape;394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5" name="Google Shape;395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6" name="Google Shape;396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7" name="Google Shape;397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8" name="Google Shape;398;p20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9" name="Google Shape;399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" name="Google Shape;400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1" name="Google Shape;401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2" name="Google Shape;402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3" name="Google Shape;403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4" name="Google Shape;404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05" name="Google Shape;405;p20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06" name="Google Shape;406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7" name="Google Shape;407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8" name="Google Shape;408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9" name="Google Shape;409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0" name="Google Shape;410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1" name="Google Shape;411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2" name="Google Shape;412;p20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13" name="Google Shape;413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4" name="Google Shape;414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5" name="Google Shape;415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6" name="Google Shape;416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7" name="Google Shape;417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8" name="Google Shape;418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9" name="Google Shape;419;p20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0" name="Google Shape;420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1" name="Google Shape;421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2" name="Google Shape;422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3" name="Google Shape;423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4" name="Google Shape;424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5" name="Google Shape;425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26" name="Google Shape;426;p20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7" name="Google Shape;427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8" name="Google Shape;428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9" name="Google Shape;429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" name="Google Shape;430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1" name="Google Shape;431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2" name="Google Shape;432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433" name="Google Shape;433;p20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34" name="Google Shape;434;p20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0"/>
          <p:cNvSpPr txBox="1">
            <a:spLocks noGrp="1"/>
          </p:cNvSpPr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  <a:defRPr sz="3000" b="1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20"/>
          <p:cNvSpPr txBox="1">
            <a:spLocks noGrp="1"/>
          </p:cNvSpPr>
          <p:nvPr>
            <p:ph type="body" idx="1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7" name="Google Shape;437;p20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21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440" name="Google Shape;440;p21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441" name="Google Shape;441;p21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442" name="Google Shape;442;p21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443" name="Google Shape;443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4" name="Google Shape;444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5" name="Google Shape;445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6" name="Google Shape;446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7" name="Google Shape;447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8" name="Google Shape;448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49" name="Google Shape;449;p21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0" name="Google Shape;450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1" name="Google Shape;451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2" name="Google Shape;452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3" name="Google Shape;453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4" name="Google Shape;454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5" name="Google Shape;455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56" name="Google Shape;456;p21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7" name="Google Shape;457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8" name="Google Shape;458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9" name="Google Shape;459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0" name="Google Shape;460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1" name="Google Shape;461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2" name="Google Shape;462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63" name="Google Shape;463;p21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64" name="Google Shape;464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5" name="Google Shape;465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6" name="Google Shape;466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7" name="Google Shape;467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8" name="Google Shape;468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" name="Google Shape;469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0" name="Google Shape;470;p21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1" name="Google Shape;471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2" name="Google Shape;472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3" name="Google Shape;473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4" name="Google Shape;474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5" name="Google Shape;475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7" name="Google Shape;477;p21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8" name="Google Shape;478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9" name="Google Shape;479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0" name="Google Shape;480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1" name="Google Shape;481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2" name="Google Shape;482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3" name="Google Shape;483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84" name="Google Shape;484;p21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85" name="Google Shape;485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6" name="Google Shape;486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7" name="Google Shape;487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8" name="Google Shape;488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9" name="Google Shape;489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0" name="Google Shape;490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91" name="Google Shape;491;p21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92" name="Google Shape;492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3" name="Google Shape;493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4" name="Google Shape;494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5" name="Google Shape;495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6" name="Google Shape;496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7" name="Google Shape;497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498" name="Google Shape;498;p21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499" name="Google Shape;499;p21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500" name="Google Shape;500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1" name="Google Shape;501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2" name="Google Shape;502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3" name="Google Shape;503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4" name="Google Shape;504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5" name="Google Shape;505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06" name="Google Shape;506;p21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07" name="Google Shape;507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8" name="Google Shape;508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9" name="Google Shape;509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0" name="Google Shape;510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1" name="Google Shape;511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2" name="Google Shape;512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13" name="Google Shape;513;p21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14" name="Google Shape;514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5" name="Google Shape;515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6" name="Google Shape;516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7" name="Google Shape;517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8" name="Google Shape;518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9" name="Google Shape;519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0" name="Google Shape;520;p21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1" name="Google Shape;521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2" name="Google Shape;522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3" name="Google Shape;523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4" name="Google Shape;524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5" name="Google Shape;525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6" name="Google Shape;526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7" name="Google Shape;527;p21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8" name="Google Shape;528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9" name="Google Shape;529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0" name="Google Shape;530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1" name="Google Shape;531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2" name="Google Shape;532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3" name="Google Shape;533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34" name="Google Shape;534;p21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35" name="Google Shape;535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6" name="Google Shape;536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7" name="Google Shape;537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8" name="Google Shape;538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9" name="Google Shape;539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0" name="Google Shape;540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1" name="Google Shape;541;p21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2" name="Google Shape;542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3" name="Google Shape;543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4" name="Google Shape;544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5" name="Google Shape;545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6" name="Google Shape;546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7" name="Google Shape;547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8" name="Google Shape;548;p21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9" name="Google Shape;549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0" name="Google Shape;550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1" name="Google Shape;551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2" name="Google Shape;552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3" name="Google Shape;553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4" name="Google Shape;554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555" name="Google Shape;555;p21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56" name="Google Shape;556;p21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21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21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9" name="Google Shape;559;p21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>
  <p:cSld name="Comparison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2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562" name="Google Shape;562;p22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563" name="Google Shape;563;p22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564" name="Google Shape;564;p22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565" name="Google Shape;565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6" name="Google Shape;566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7" name="Google Shape;567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8" name="Google Shape;568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9" name="Google Shape;569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0" name="Google Shape;570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1" name="Google Shape;571;p22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2" name="Google Shape;572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3" name="Google Shape;573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4" name="Google Shape;574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5" name="Google Shape;575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6" name="Google Shape;576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7" name="Google Shape;577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8" name="Google Shape;578;p22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9" name="Google Shape;579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0" name="Google Shape;580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581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582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583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584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85" name="Google Shape;585;p22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86" name="Google Shape;586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7" name="Google Shape;587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8" name="Google Shape;588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9" name="Google Shape;589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0" name="Google Shape;590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1" name="Google Shape;591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2" name="Google Shape;592;p22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93" name="Google Shape;593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4" name="Google Shape;594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5" name="Google Shape;595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6" name="Google Shape;596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7" name="Google Shape;597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8" name="Google Shape;598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9" name="Google Shape;599;p22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0" name="Google Shape;600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1" name="Google Shape;601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2" name="Google Shape;602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3" name="Google Shape;603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4" name="Google Shape;604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5" name="Google Shape;605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06" name="Google Shape;606;p22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7" name="Google Shape;607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8" name="Google Shape;608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9" name="Google Shape;609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0" name="Google Shape;610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1" name="Google Shape;611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2" name="Google Shape;612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13" name="Google Shape;613;p22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14" name="Google Shape;614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5" name="Google Shape;615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6" name="Google Shape;616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9" name="Google Shape;619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620" name="Google Shape;620;p22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621" name="Google Shape;621;p22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622" name="Google Shape;622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3" name="Google Shape;623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4" name="Google Shape;624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5" name="Google Shape;625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6" name="Google Shape;626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28" name="Google Shape;628;p22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29" name="Google Shape;629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0" name="Google Shape;630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1" name="Google Shape;631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2" name="Google Shape;632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3" name="Google Shape;633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4" name="Google Shape;634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35" name="Google Shape;635;p22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36" name="Google Shape;636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7" name="Google Shape;637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8" name="Google Shape;638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9" name="Google Shape;639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0" name="Google Shape;640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1" name="Google Shape;641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2" name="Google Shape;642;p22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43" name="Google Shape;643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4" name="Google Shape;644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5" name="Google Shape;645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6" name="Google Shape;646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7" name="Google Shape;647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8" name="Google Shape;648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9" name="Google Shape;649;p22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0" name="Google Shape;650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1" name="Google Shape;651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2" name="Google Shape;652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3" name="Google Shape;653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4" name="Google Shape;654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5" name="Google Shape;655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56" name="Google Shape;656;p22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7" name="Google Shape;657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8" name="Google Shape;658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9" name="Google Shape;659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0" name="Google Shape;660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1" name="Google Shape;661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2" name="Google Shape;662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63" name="Google Shape;663;p22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64" name="Google Shape;664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5" name="Google Shape;665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6" name="Google Shape;666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7" name="Google Shape;667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8" name="Google Shape;668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9" name="Google Shape;669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70" name="Google Shape;670;p22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71" name="Google Shape;671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2" name="Google Shape;672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3" name="Google Shape;673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4" name="Google Shape;674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5" name="Google Shape;675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6" name="Google Shape;676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677" name="Google Shape;677;p22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78" name="Google Shape;678;p22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80" name="Google Shape;680;p22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1" name="Google Shape;681;p22"/>
          <p:cNvSpPr txBox="1">
            <a:spLocks noGrp="1"/>
          </p:cNvSpPr>
          <p:nvPr>
            <p:ph type="body" idx="2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2" name="Google Shape;682;p22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oogle Shape;684;p23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685" name="Google Shape;685;p23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686" name="Google Shape;686;p23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687" name="Google Shape;687;p23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688" name="Google Shape;688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9" name="Google Shape;689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0" name="Google Shape;690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1" name="Google Shape;691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2" name="Google Shape;692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3" name="Google Shape;693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94" name="Google Shape;694;p23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95" name="Google Shape;695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9" name="Google Shape;699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0" name="Google Shape;700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1" name="Google Shape;701;p23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2" name="Google Shape;702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3" name="Google Shape;703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4" name="Google Shape;704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5" name="Google Shape;705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6" name="Google Shape;706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7" name="Google Shape;707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8" name="Google Shape;708;p23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9" name="Google Shape;709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0" name="Google Shape;710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1" name="Google Shape;711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2" name="Google Shape;712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3" name="Google Shape;713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4" name="Google Shape;714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15" name="Google Shape;715;p23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16" name="Google Shape;716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7" name="Google Shape;717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8" name="Google Shape;718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9" name="Google Shape;719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0" name="Google Shape;720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1" name="Google Shape;721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2" name="Google Shape;722;p23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23" name="Google Shape;723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4" name="Google Shape;724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5" name="Google Shape;725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6" name="Google Shape;726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7" name="Google Shape;727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8" name="Google Shape;728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9" name="Google Shape;729;p23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0" name="Google Shape;730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1" name="Google Shape;731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2" name="Google Shape;732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3" name="Google Shape;733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4" name="Google Shape;734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5" name="Google Shape;735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36" name="Google Shape;736;p23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7" name="Google Shape;737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8" name="Google Shape;738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9" name="Google Shape;739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0" name="Google Shape;740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1" name="Google Shape;741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743" name="Google Shape;743;p23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744" name="Google Shape;744;p23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745" name="Google Shape;745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6" name="Google Shape;746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7" name="Google Shape;747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8" name="Google Shape;748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9" name="Google Shape;749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0" name="Google Shape;750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1" name="Google Shape;751;p23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2" name="Google Shape;752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3" name="Google Shape;753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4" name="Google Shape;754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5" name="Google Shape;755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6" name="Google Shape;756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7" name="Google Shape;757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8" name="Google Shape;758;p23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9" name="Google Shape;759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0" name="Google Shape;760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1" name="Google Shape;761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2" name="Google Shape;762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3" name="Google Shape;763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4" name="Google Shape;764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65" name="Google Shape;765;p23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66" name="Google Shape;766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7" name="Google Shape;767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8" name="Google Shape;768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9" name="Google Shape;769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0" name="Google Shape;770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1" name="Google Shape;771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2" name="Google Shape;772;p23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73" name="Google Shape;773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4" name="Google Shape;774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5" name="Google Shape;775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6" name="Google Shape;776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7" name="Google Shape;777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8" name="Google Shape;778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9" name="Google Shape;779;p23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0" name="Google Shape;780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1" name="Google Shape;781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2" name="Google Shape;782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3" name="Google Shape;783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4" name="Google Shape;784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5" name="Google Shape;785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86" name="Google Shape;786;p23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7" name="Google Shape;787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8" name="Google Shape;788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9" name="Google Shape;789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0" name="Google Shape;790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1" name="Google Shape;791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2" name="Google Shape;792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93" name="Google Shape;793;p23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94" name="Google Shape;794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5" name="Google Shape;795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6" name="Google Shape;796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7" name="Google Shape;797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8" name="Google Shape;798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9" name="Google Shape;799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800" name="Google Shape;800;p23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01" name="Google Shape;801;p23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802" name="Google Shape;802;p23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03" name="Google Shape;803;p23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24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806" name="Google Shape;806;p24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807" name="Google Shape;807;p24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808" name="Google Shape;808;p24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809" name="Google Shape;809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0" name="Google Shape;810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1" name="Google Shape;811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2" name="Google Shape;812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3" name="Google Shape;813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4" name="Google Shape;814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15" name="Google Shape;815;p24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16" name="Google Shape;816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7" name="Google Shape;817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8" name="Google Shape;818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9" name="Google Shape;819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0" name="Google Shape;820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1" name="Google Shape;821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2" name="Google Shape;822;p24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23" name="Google Shape;823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4" name="Google Shape;824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5" name="Google Shape;825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6" name="Google Shape;826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7" name="Google Shape;827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8" name="Google Shape;828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9" name="Google Shape;829;p24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0" name="Google Shape;830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1" name="Google Shape;831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2" name="Google Shape;832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3" name="Google Shape;833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4" name="Google Shape;834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5" name="Google Shape;835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6" name="Google Shape;836;p24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7" name="Google Shape;837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8" name="Google Shape;838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9" name="Google Shape;839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0" name="Google Shape;840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1" name="Google Shape;841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2" name="Google Shape;842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43" name="Google Shape;843;p24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4" name="Google Shape;844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5" name="Google Shape;845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6" name="Google Shape;846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7" name="Google Shape;847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8" name="Google Shape;848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9" name="Google Shape;849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0" name="Google Shape;850;p24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1" name="Google Shape;851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2" name="Google Shape;852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3" name="Google Shape;853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4" name="Google Shape;854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5" name="Google Shape;855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6" name="Google Shape;856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7" name="Google Shape;857;p24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8" name="Google Shape;858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9" name="Google Shape;859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0" name="Google Shape;860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1" name="Google Shape;861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2" name="Google Shape;862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3" name="Google Shape;863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864" name="Google Shape;864;p24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865" name="Google Shape;865;p24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866" name="Google Shape;866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7" name="Google Shape;867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8" name="Google Shape;868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9" name="Google Shape;869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0" name="Google Shape;870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1" name="Google Shape;871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2" name="Google Shape;872;p24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73" name="Google Shape;873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4" name="Google Shape;874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5" name="Google Shape;875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6" name="Google Shape;876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7" name="Google Shape;877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8" name="Google Shape;878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9" name="Google Shape;879;p24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0" name="Google Shape;880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1" name="Google Shape;881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2" name="Google Shape;882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3" name="Google Shape;883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4" name="Google Shape;884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5" name="Google Shape;885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86" name="Google Shape;886;p24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7" name="Google Shape;887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8" name="Google Shape;888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9" name="Google Shape;889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0" name="Google Shape;890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1" name="Google Shape;891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2" name="Google Shape;892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93" name="Google Shape;893;p24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94" name="Google Shape;894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5" name="Google Shape;895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6" name="Google Shape;896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7" name="Google Shape;897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8" name="Google Shape;898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9" name="Google Shape;899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0" name="Google Shape;900;p24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1" name="Google Shape;901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2" name="Google Shape;902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3" name="Google Shape;903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4" name="Google Shape;904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5" name="Google Shape;905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6" name="Google Shape;906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7" name="Google Shape;907;p24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8" name="Google Shape;908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9" name="Google Shape;909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0" name="Google Shape;910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1" name="Google Shape;911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2" name="Google Shape;912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3" name="Google Shape;913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14" name="Google Shape;914;p24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15" name="Google Shape;915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6" name="Google Shape;916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7" name="Google Shape;917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8" name="Google Shape;918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9" name="Google Shape;919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0" name="Google Shape;920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921" name="Google Shape;921;p24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22" name="Google Shape;922;p24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2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>
  <p:cSld name="Content with Caption"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25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926" name="Google Shape;926;p25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927" name="Google Shape;927;p25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928" name="Google Shape;928;p25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929" name="Google Shape;929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0" name="Google Shape;930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1" name="Google Shape;931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2" name="Google Shape;932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3" name="Google Shape;933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4" name="Google Shape;934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35" name="Google Shape;935;p25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36" name="Google Shape;936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7" name="Google Shape;937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8" name="Google Shape;938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9" name="Google Shape;939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0" name="Google Shape;940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1" name="Google Shape;941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2" name="Google Shape;942;p25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43" name="Google Shape;943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4" name="Google Shape;944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5" name="Google Shape;945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6" name="Google Shape;946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7" name="Google Shape;947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8" name="Google Shape;948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9" name="Google Shape;949;p25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0" name="Google Shape;950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1" name="Google Shape;951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2" name="Google Shape;952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3" name="Google Shape;953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4" name="Google Shape;954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5" name="Google Shape;955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56" name="Google Shape;956;p25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7" name="Google Shape;957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8" name="Google Shape;958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9" name="Google Shape;959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0" name="Google Shape;960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1" name="Google Shape;961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2" name="Google Shape;962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63" name="Google Shape;963;p25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64" name="Google Shape;964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5" name="Google Shape;965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6" name="Google Shape;966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7" name="Google Shape;967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8" name="Google Shape;968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9" name="Google Shape;969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0" name="Google Shape;970;p25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1" name="Google Shape;971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2" name="Google Shape;972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3" name="Google Shape;973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4" name="Google Shape;974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5" name="Google Shape;975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6" name="Google Shape;976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7" name="Google Shape;977;p25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8" name="Google Shape;978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9" name="Google Shape;979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0" name="Google Shape;980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1" name="Google Shape;981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2" name="Google Shape;982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3" name="Google Shape;983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984" name="Google Shape;984;p25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985" name="Google Shape;985;p25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986" name="Google Shape;986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7" name="Google Shape;987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8" name="Google Shape;988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9" name="Google Shape;989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0" name="Google Shape;990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1" name="Google Shape;991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2" name="Google Shape;992;p25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93" name="Google Shape;993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4" name="Google Shape;994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5" name="Google Shape;995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6" name="Google Shape;996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7" name="Google Shape;997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8" name="Google Shape;998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9" name="Google Shape;999;p25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0" name="Google Shape;1000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1" name="Google Shape;1001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2" name="Google Shape;1002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3" name="Google Shape;1003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4" name="Google Shape;1004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5" name="Google Shape;1005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06" name="Google Shape;1006;p25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7" name="Google Shape;1007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8" name="Google Shape;1008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9" name="Google Shape;1009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0" name="Google Shape;1010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1" name="Google Shape;1011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2" name="Google Shape;1012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13" name="Google Shape;1013;p25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14" name="Google Shape;1014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5" name="Google Shape;1015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6" name="Google Shape;1016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7" name="Google Shape;1017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8" name="Google Shape;1018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9" name="Google Shape;1019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0" name="Google Shape;1020;p25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1" name="Google Shape;1021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2" name="Google Shape;1022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3" name="Google Shape;1023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4" name="Google Shape;1024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5" name="Google Shape;1025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7" name="Google Shape;1027;p25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8" name="Google Shape;1028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9" name="Google Shape;1029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0" name="Google Shape;1030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1" name="Google Shape;1031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2" name="Google Shape;1032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3" name="Google Shape;1033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34" name="Google Shape;1034;p25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35" name="Google Shape;1035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6" name="Google Shape;1036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7" name="Google Shape;1037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8" name="Google Shape;1038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0" name="Google Shape;1040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041" name="Google Shape;1041;p25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42" name="Google Shape;1042;p25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25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44" name="Google Shape;1044;p25"/>
          <p:cNvSpPr txBox="1">
            <a:spLocks noGrp="1"/>
          </p:cNvSpPr>
          <p:nvPr>
            <p:ph type="body" idx="1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5" name="Google Shape;1045;p25"/>
          <p:cNvSpPr txBox="1">
            <a:spLocks noGrp="1"/>
          </p:cNvSpPr>
          <p:nvPr>
            <p:ph type="body" idx="2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6" name="Google Shape;1046;p25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>
  <p:cSld name="Picture with Caption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26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049" name="Google Shape;1049;p26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050" name="Google Shape;1050;p26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051" name="Google Shape;1051;p26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052" name="Google Shape;1052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3" name="Google Shape;1053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4" name="Google Shape;1054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5" name="Google Shape;1055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6" name="Google Shape;1056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7" name="Google Shape;1057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58" name="Google Shape;1058;p26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9" name="Google Shape;1059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0" name="Google Shape;1060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1" name="Google Shape;1061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2" name="Google Shape;1062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3" name="Google Shape;1063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4" name="Google Shape;1064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65" name="Google Shape;1065;p26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66" name="Google Shape;1066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7" name="Google Shape;1067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8" name="Google Shape;1068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9" name="Google Shape;1069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0" name="Google Shape;1070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1" name="Google Shape;1071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2" name="Google Shape;1072;p26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73" name="Google Shape;1073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4" name="Google Shape;1074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5" name="Google Shape;1075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6" name="Google Shape;1076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7" name="Google Shape;1077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8" name="Google Shape;1078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9" name="Google Shape;1079;p26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0" name="Google Shape;1080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1" name="Google Shape;1081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2" name="Google Shape;1082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3" name="Google Shape;1083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4" name="Google Shape;1084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5" name="Google Shape;1085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86" name="Google Shape;1086;p26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7" name="Google Shape;1087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8" name="Google Shape;1088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9" name="Google Shape;1089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0" name="Google Shape;1090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1" name="Google Shape;1091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2" name="Google Shape;1092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93" name="Google Shape;1093;p26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94" name="Google Shape;1094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5" name="Google Shape;1095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6" name="Google Shape;1096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7" name="Google Shape;1097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8" name="Google Shape;1098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9" name="Google Shape;1099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00" name="Google Shape;1100;p26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01" name="Google Shape;1101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2" name="Google Shape;1102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3" name="Google Shape;1103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4" name="Google Shape;1104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5" name="Google Shape;1105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6" name="Google Shape;1106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107" name="Google Shape;1107;p26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108" name="Google Shape;1108;p26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109" name="Google Shape;1109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0" name="Google Shape;1110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1" name="Google Shape;1111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2" name="Google Shape;1112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3" name="Google Shape;1113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4" name="Google Shape;1114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5" name="Google Shape;1115;p26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16" name="Google Shape;1116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7" name="Google Shape;1117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8" name="Google Shape;1118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9" name="Google Shape;1119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0" name="Google Shape;1120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1" name="Google Shape;1121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2" name="Google Shape;1122;p26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23" name="Google Shape;1123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4" name="Google Shape;1124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5" name="Google Shape;1125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6" name="Google Shape;1126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7" name="Google Shape;1127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8" name="Google Shape;1128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9" name="Google Shape;1129;p26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0" name="Google Shape;1130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1" name="Google Shape;1131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2" name="Google Shape;1132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3" name="Google Shape;1133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4" name="Google Shape;1134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5" name="Google Shape;1135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36" name="Google Shape;1136;p26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7" name="Google Shape;1137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8" name="Google Shape;1138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9" name="Google Shape;1139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2" name="Google Shape;1142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43" name="Google Shape;1143;p26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44" name="Google Shape;1144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5" name="Google Shape;1145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6" name="Google Shape;1146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7" name="Google Shape;1147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8" name="Google Shape;1148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9" name="Google Shape;1149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0" name="Google Shape;1150;p26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1" name="Google Shape;1151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2" name="Google Shape;1152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3" name="Google Shape;1153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4" name="Google Shape;1154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5" name="Google Shape;1155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6" name="Google Shape;1156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7" name="Google Shape;1157;p26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8" name="Google Shape;1158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9" name="Google Shape;1159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0" name="Google Shape;1160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1" name="Google Shape;1161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2" name="Google Shape;1162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3" name="Google Shape;1163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164" name="Google Shape;1164;p26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65" name="Google Shape;1165;p26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166" name="Google Shape;1166;p26"/>
          <p:cNvSpPr txBox="1">
            <a:spLocks noGrp="1"/>
          </p:cNvSpPr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6"/>
          <p:cNvSpPr>
            <a:spLocks noGrp="1"/>
          </p:cNvSpPr>
          <p:nvPr>
            <p:ph type="pic" idx="2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  <a:noFill/>
          <a:ln>
            <a:noFill/>
          </a:ln>
        </p:spPr>
      </p:sp>
      <p:sp>
        <p:nvSpPr>
          <p:cNvPr id="1168" name="Google Shape;1168;p26"/>
          <p:cNvSpPr txBox="1">
            <a:spLocks noGrp="1"/>
          </p:cNvSpPr>
          <p:nvPr>
            <p:ph type="body" idx="1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9" name="Google Shape;1169;p26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>
  <p:cSld name="Title and Vertical Text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7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172" name="Google Shape;1172;p27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173" name="Google Shape;1173;p27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174" name="Google Shape;1174;p27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175" name="Google Shape;1175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6" name="Google Shape;1176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7" name="Google Shape;1177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8" name="Google Shape;1178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9" name="Google Shape;1179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0" name="Google Shape;1180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1" name="Google Shape;1181;p27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2" name="Google Shape;1182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3" name="Google Shape;1183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4" name="Google Shape;1184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5" name="Google Shape;1185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6" name="Google Shape;1186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7" name="Google Shape;1187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8" name="Google Shape;1188;p27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9" name="Google Shape;1189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0" name="Google Shape;1190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1" name="Google Shape;1191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2" name="Google Shape;1192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3" name="Google Shape;1193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4" name="Google Shape;1194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95" name="Google Shape;1195;p27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6" name="Google Shape;1196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7" name="Google Shape;1197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8" name="Google Shape;1198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9" name="Google Shape;1199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0" name="Google Shape;1200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1" name="Google Shape;1201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2" name="Google Shape;1202;p27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03" name="Google Shape;1203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4" name="Google Shape;1204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5" name="Google Shape;1205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6" name="Google Shape;1206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7" name="Google Shape;1207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8" name="Google Shape;1208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9" name="Google Shape;1209;p27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0" name="Google Shape;1210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1" name="Google Shape;1211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2" name="Google Shape;1212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3" name="Google Shape;1213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4" name="Google Shape;1214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5" name="Google Shape;1215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16" name="Google Shape;1216;p27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7" name="Google Shape;1217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8" name="Google Shape;1218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9" name="Google Shape;1219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0" name="Google Shape;1220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1" name="Google Shape;1221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2" name="Google Shape;1222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23" name="Google Shape;1223;p27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24" name="Google Shape;1224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5" name="Google Shape;1225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6" name="Google Shape;1226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7" name="Google Shape;1227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8" name="Google Shape;1228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9" name="Google Shape;1229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230" name="Google Shape;1230;p27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231" name="Google Shape;1231;p27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232" name="Google Shape;1232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3" name="Google Shape;1233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4" name="Google Shape;1234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5" name="Google Shape;1235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6" name="Google Shape;1236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7" name="Google Shape;1237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38" name="Google Shape;1238;p27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39" name="Google Shape;1239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0" name="Google Shape;1240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1" name="Google Shape;1241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2" name="Google Shape;1242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3" name="Google Shape;1243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4" name="Google Shape;1244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45" name="Google Shape;1245;p27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46" name="Google Shape;1246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7" name="Google Shape;1247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8" name="Google Shape;1248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9" name="Google Shape;1249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0" name="Google Shape;1250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1" name="Google Shape;1251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2" name="Google Shape;1252;p27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53" name="Google Shape;1253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4" name="Google Shape;1254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5" name="Google Shape;1255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6" name="Google Shape;1256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7" name="Google Shape;1257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8" name="Google Shape;1258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9" name="Google Shape;1259;p27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0" name="Google Shape;1260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1" name="Google Shape;1261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2" name="Google Shape;1262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3" name="Google Shape;1263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4" name="Google Shape;1264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5" name="Google Shape;1265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66" name="Google Shape;1266;p27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7" name="Google Shape;1267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8" name="Google Shape;1268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9" name="Google Shape;1269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0" name="Google Shape;1270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1" name="Google Shape;1271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2" name="Google Shape;1272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73" name="Google Shape;1273;p27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74" name="Google Shape;1274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5" name="Google Shape;1275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6" name="Google Shape;1276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7" name="Google Shape;1277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8" name="Google Shape;1278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9" name="Google Shape;1279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80" name="Google Shape;1280;p27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81" name="Google Shape;1281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2" name="Google Shape;1282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3" name="Google Shape;1283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6" name="Google Shape;1286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287" name="Google Shape;1287;p2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88" name="Google Shape;1288;p27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289" name="Google Shape;1289;p27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90" name="Google Shape;1290;p27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1" name="Google Shape;1291;p27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>
  <p:cSld name="Vertical Title and Text"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2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294" name="Google Shape;1294;p2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295" name="Google Shape;1295;p2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296" name="Google Shape;1296;p2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297" name="Google Shape;1297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9" name="Google Shape;1299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0" name="Google Shape;1300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1" name="Google Shape;1301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2" name="Google Shape;1302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03" name="Google Shape;1303;p2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04" name="Google Shape;1304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5" name="Google Shape;1305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6" name="Google Shape;1306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7" name="Google Shape;1307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8" name="Google Shape;1308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0" name="Google Shape;1310;p2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1" name="Google Shape;1311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2" name="Google Shape;1312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3" name="Google Shape;1313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4" name="Google Shape;1314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5" name="Google Shape;1315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6" name="Google Shape;1316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7" name="Google Shape;1317;p2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8" name="Google Shape;1318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9" name="Google Shape;1319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0" name="Google Shape;1320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1" name="Google Shape;1321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24" name="Google Shape;1324;p2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25" name="Google Shape;1325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6" name="Google Shape;1326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7" name="Google Shape;1327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8" name="Google Shape;1328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9" name="Google Shape;1329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0" name="Google Shape;1330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1" name="Google Shape;1331;p2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2" name="Google Shape;1332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3" name="Google Shape;1333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4" name="Google Shape;1334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8" name="Google Shape;1338;p2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9" name="Google Shape;1339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0" name="Google Shape;1340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1" name="Google Shape;1341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2" name="Google Shape;1342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3" name="Google Shape;1343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4" name="Google Shape;1344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45" name="Google Shape;1345;p2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46" name="Google Shape;1346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7" name="Google Shape;1347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8" name="Google Shape;1348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9" name="Google Shape;1349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0" name="Google Shape;1350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52" name="Google Shape;1352;p2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53" name="Google Shape;1353;p2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54" name="Google Shape;1354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5" name="Google Shape;1355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6" name="Google Shape;1356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7" name="Google Shape;1357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8" name="Google Shape;1358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9" name="Google Shape;1359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0" name="Google Shape;1360;p2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1" name="Google Shape;1361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2" name="Google Shape;1362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3" name="Google Shape;1363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4" name="Google Shape;1364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5" name="Google Shape;1365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6" name="Google Shape;1366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7" name="Google Shape;1367;p2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8" name="Google Shape;1368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9" name="Google Shape;1369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0" name="Google Shape;1370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1" name="Google Shape;1371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2" name="Google Shape;1372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3" name="Google Shape;1373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74" name="Google Shape;1374;p2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75" name="Google Shape;1375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6" name="Google Shape;1376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7" name="Google Shape;1377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8" name="Google Shape;1378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9" name="Google Shape;1379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0" name="Google Shape;1380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1" name="Google Shape;1381;p2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2" name="Google Shape;1382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3" name="Google Shape;1383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4" name="Google Shape;1384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5" name="Google Shape;1385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6" name="Google Shape;1386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7" name="Google Shape;1387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8" name="Google Shape;1388;p2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9" name="Google Shape;1389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0" name="Google Shape;1390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1" name="Google Shape;1391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2" name="Google Shape;1392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3" name="Google Shape;1393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4" name="Google Shape;1394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95" name="Google Shape;1395;p2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96" name="Google Shape;1396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7" name="Google Shape;1397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8" name="Google Shape;1398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9" name="Google Shape;1399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0" name="Google Shape;1400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1" name="Google Shape;1401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2" name="Google Shape;1402;p2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03" name="Google Shape;1403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4" name="Google Shape;1404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5" name="Google Shape;1405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6" name="Google Shape;1406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7" name="Google Shape;1407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8" name="Google Shape;1408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409" name="Google Shape;1409;p2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10" name="Google Shape;1410;p2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411" name="Google Shape;1411;p28"/>
          <p:cNvSpPr txBox="1">
            <a:spLocks noGrp="1"/>
          </p:cNvSpPr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12" name="Google Shape;1412;p28"/>
          <p:cNvSpPr txBox="1">
            <a:spLocks noGrp="1"/>
          </p:cNvSpPr>
          <p:nvPr>
            <p:ph type="body" idx="1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3" name="Google Shape;1413;p2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3"/>
          <p:cNvSpPr txBox="1"/>
          <p:nvPr/>
        </p:nvSpPr>
        <p:spPr>
          <a:xfrm>
            <a:off x="3045582" y="4731544"/>
            <a:ext cx="2763675" cy="29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Calibri"/>
              <a:buNone/>
            </a:pPr>
            <a:r>
              <a:rPr lang="en" sz="1400" b="0" i="0" u="none" strike="noStrike" cap="none">
                <a:solidFill>
                  <a:srgbClr val="535353"/>
                </a:solidFill>
                <a:latin typeface="Calibri"/>
                <a:ea typeface="Calibri"/>
                <a:cs typeface="Calibri"/>
                <a:sym typeface="Calibri"/>
              </a:rPr>
              <a:t>IETF Hackathon - &lt;Project name&gt;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macct/pmacct" TargetMode="External"/><Relationship Id="rId2" Type="http://schemas.openxmlformats.org/officeDocument/2006/relationships/hyperlink" Target="https://github.com/CESNET/libyang" TargetMode="Externa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hyperlink" Target="https://github.com/NetGauze/NetGauze" TargetMode="External"/><Relationship Id="rId4" Type="http://schemas.openxmlformats.org/officeDocument/2006/relationships/hyperlink" Target="https://github.com/network-analytics/yang-kafka-integration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macct/pmacct" TargetMode="External"/><Relationship Id="rId2" Type="http://schemas.openxmlformats.org/officeDocument/2006/relationships/hyperlink" Target="https://github.com/CESNET/libyang" TargetMode="Externa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hyperlink" Target="https://github.com/NetGauze/NetGauze" TargetMode="External"/><Relationship Id="rId4" Type="http://schemas.openxmlformats.org/officeDocument/2006/relationships/hyperlink" Target="https://github.com/network-analytics/yang-kafka-integration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etwork-analytics.org/yp/how-to-deploy.html" TargetMode="External"/><Relationship Id="rId3" Type="http://schemas.openxmlformats.org/officeDocument/2006/relationships/hyperlink" Target="https://datatracker.ietf.org/doc/html/draft-ietf-nmop-message-broker-telemetry-message" TargetMode="Externa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github.com/pmacct/pmacct" TargetMode="External"/><Relationship Id="rId5" Type="http://schemas.openxmlformats.org/officeDocument/2006/relationships/hyperlink" Target="https://github.com/NetGauze/NetGauze" TargetMode="External"/><Relationship Id="rId4" Type="http://schemas.openxmlformats.org/officeDocument/2006/relationships/hyperlink" Target="https://datatracker.ietf.org/doc/html/draft-ietf-nmop-yang-message-broker-integratio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work-analytics/ietf-network-analytics-document-status/tree/main/123/Hackath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github.com/network-analytics/yang-kafka-integration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tracker.ietf.org/doc/html/draft-ietf-netconf-yang-notifications-versioning" TargetMode="External"/><Relationship Id="rId13" Type="http://schemas.openxmlformats.org/officeDocument/2006/relationships/hyperlink" Target="https://datatracker.ietf.org/doc/html/draft-netana-nmop-yang-anydata-validation" TargetMode="External"/><Relationship Id="rId3" Type="http://schemas.openxmlformats.org/officeDocument/2006/relationships/hyperlink" Target="https://datatracker.ietf.org/doc/html/rfc8639" TargetMode="External"/><Relationship Id="rId7" Type="http://schemas.openxmlformats.org/officeDocument/2006/relationships/hyperlink" Target="https://datatracker.ietf.org/doc/html/draft-ietf-netconf-notif-envelope" TargetMode="External"/><Relationship Id="rId12" Type="http://schemas.openxmlformats.org/officeDocument/2006/relationships/hyperlink" Target="https://datatracker.ietf.org/doc/html/draft-ietf-netconf-yang-library-augmenta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datatracker.ietf.org/doc/html/draft-ietf-netconf-distributed-notif" TargetMode="External"/><Relationship Id="rId11" Type="http://schemas.openxmlformats.org/officeDocument/2006/relationships/hyperlink" Target="https://datatracker.ietf.org/doc/html/rfc8525" TargetMode="External"/><Relationship Id="rId5" Type="http://schemas.openxmlformats.org/officeDocument/2006/relationships/hyperlink" Target="https://datatracker.ietf.org/doc/html/draft-ietf-netconf-udp-notif" TargetMode="External"/><Relationship Id="rId10" Type="http://schemas.openxmlformats.org/officeDocument/2006/relationships/hyperlink" Target="https://datatracker.ietf.org/doc/html/draft-ietf-netconf-yp-transport-capabilities" TargetMode="External"/><Relationship Id="rId4" Type="http://schemas.openxmlformats.org/officeDocument/2006/relationships/hyperlink" Target="https://datatracker.ietf.org/doc/html/rfc8641" TargetMode="External"/><Relationship Id="rId9" Type="http://schemas.openxmlformats.org/officeDocument/2006/relationships/hyperlink" Target="https://datatracker.ietf.org/doc/html/rfc9196" TargetMode="External"/><Relationship Id="rId14" Type="http://schemas.openxmlformats.org/officeDocument/2006/relationships/hyperlink" Target="https://datatracker.ietf.org/doc/html/rfc9254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macct/pmacct/compare/d373195f45ca551bc0e30b0c68ccd8b9a9e6f569...master" TargetMode="External"/><Relationship Id="rId2" Type="http://schemas.openxmlformats.org/officeDocument/2006/relationships/hyperlink" Target="https://datatracker.ietf.org/doc/html/draft-ietf-nmop-message-broker-telemetry-message" TargetMode="Externa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datatracker.ietf.org/doc/html/rfc8791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tracker.ietf.org/doc/html/rfc7950#section-7.10" TargetMode="External"/><Relationship Id="rId2" Type="http://schemas.openxmlformats.org/officeDocument/2006/relationships/hyperlink" Target="https://www.rfc-editor.org/rfc/rfc7951#section-5.5" TargetMode="Externa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tracker.ietf.org/doc/html/draft-ietf-netmod-rfc6991-bis-18#section-3" TargetMode="External"/><Relationship Id="rId2" Type="http://schemas.openxmlformats.org/officeDocument/2006/relationships/hyperlink" Target="https://datatracker.ietf.org/doc/html/rfc9557#section-2.2" TargetMode="Externa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Gauze/NetGauze/pull/213" TargetMode="External"/><Relationship Id="rId2" Type="http://schemas.openxmlformats.org/officeDocument/2006/relationships/hyperlink" Target="https://datatracker.ietf.org/doc/html/draft-ietf-nmop-message-broker-telemetry-message" TargetMode="Externa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hyperlink" Target="https://datatracker.ietf.org/doc/html/rfc879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C47D17A-A259-8B8A-20E0-474E61FF5DB6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06" name="Google Shape;1506;p43"/>
          <p:cNvSpPr txBox="1">
            <a:spLocks noGrp="1"/>
          </p:cNvSpPr>
          <p:nvPr>
            <p:ph type="ctrTitle" idx="4294967295"/>
          </p:nvPr>
        </p:nvSpPr>
        <p:spPr>
          <a:xfrm>
            <a:off x="461610" y="280555"/>
            <a:ext cx="5795189" cy="1487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>
              <a:buClr>
                <a:srgbClr val="888888"/>
              </a:buClr>
              <a:buSzPts val="2500"/>
            </a:pPr>
            <a:r>
              <a:rPr lang="en" sz="2800" b="1" i="0" u="none" strike="noStrike" cap="none" dirty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Validate </a:t>
            </a:r>
            <a:r>
              <a:rPr lang="en-US" sz="2800" b="1" dirty="0"/>
              <a:t>Validate Network Telemetry Messages Implementations</a:t>
            </a:r>
            <a:br>
              <a:rPr lang="en" sz="4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rgbClr val="888888"/>
                </a:solidFill>
              </a:rPr>
              <a:t>IETF 124 Hackathon, November 1-2nd 2025</a:t>
            </a:r>
            <a:endParaRPr sz="2800" dirty="0">
              <a:solidFill>
                <a:srgbClr val="888888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54A158-30A9-C387-5FFD-6AEF58492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5231" y="124773"/>
            <a:ext cx="2713140" cy="50187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99727B-B192-98C3-96AF-57104AF0EAA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2" name="Google Shape;1523;p45">
            <a:extLst>
              <a:ext uri="{FF2B5EF4-FFF2-40B4-BE49-F238E27FC236}">
                <a16:creationId xmlns:a16="http://schemas.microsoft.com/office/drawing/2014/main" id="{BCB98076-6DA6-6B8C-F53E-DB5902062EA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</a:t>
            </a:fld>
            <a:endParaRPr dirty="0"/>
          </a:p>
        </p:txBody>
      </p:sp>
      <p:pic>
        <p:nvPicPr>
          <p:cNvPr id="6" name="Picture 5" descr="A poster for a ski resort&#10;&#10;AI-generated content may be incorrect.">
            <a:extLst>
              <a:ext uri="{FF2B5EF4-FFF2-40B4-BE49-F238E27FC236}">
                <a16:creationId xmlns:a16="http://schemas.microsoft.com/office/drawing/2014/main" id="{C9774D54-2A54-A898-AA43-D5DF88594D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076" y="1923423"/>
            <a:ext cx="4720431" cy="265524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B26A3C-3DC2-43A6-0850-C0201CB43B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3F91E-9379-F985-38A6-789916898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/>
              <a:t>Next Steps from IETF 123 Hackathon…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7BB5D7D-08C4-7D3E-AB8C-4F031E4E441C}"/>
              </a:ext>
            </a:extLst>
          </p:cNvPr>
          <p:cNvSpPr txBox="1">
            <a:spLocks/>
          </p:cNvSpPr>
          <p:nvPr/>
        </p:nvSpPr>
        <p:spPr>
          <a:xfrm>
            <a:off x="540001" y="1369219"/>
            <a:ext cx="5964038" cy="2474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hlinkClick r:id="rId2"/>
              </a:rPr>
              <a:t>Yanglint</a:t>
            </a:r>
            <a:r>
              <a:rPr lang="en-US" sz="1800" dirty="0"/>
              <a:t>, fix YANG extension's structure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err="1">
                <a:hlinkClick r:id="rId3"/>
              </a:rPr>
              <a:t>Pmacct</a:t>
            </a:r>
            <a:r>
              <a:rPr lang="en-US" sz="1800" dirty="0"/>
              <a:t> supporting Network Telemetry Message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hlinkClick r:id="rId4"/>
              </a:rPr>
              <a:t>YANG schema registry </a:t>
            </a:r>
            <a:r>
              <a:rPr lang="en-US" sz="1800" dirty="0"/>
              <a:t>supporting YANG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hlinkClick r:id="rId5"/>
              </a:rPr>
              <a:t>NetGauze</a:t>
            </a:r>
            <a:r>
              <a:rPr lang="en-US" sz="1800" dirty="0"/>
              <a:t> supporting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netconf &lt;get&gt; to obtain YANG library content,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YANG validation for YANG-Push notifications,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YANG schema registration.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7833DC6-BD38-CEFE-D0F0-03FF6444EBBC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1BA854-6B76-0446-1D82-9B3E052CE71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9" name="Google Shape;1523;p45">
            <a:extLst>
              <a:ext uri="{FF2B5EF4-FFF2-40B4-BE49-F238E27FC236}">
                <a16:creationId xmlns:a16="http://schemas.microsoft.com/office/drawing/2014/main" id="{AFD76D37-9934-62C4-8FDC-C3D439B8C15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86800" y="4764735"/>
            <a:ext cx="254659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10</a:t>
            </a:fld>
            <a:endParaRPr dirty="0"/>
          </a:p>
        </p:txBody>
      </p:sp>
      <p:pic>
        <p:nvPicPr>
          <p:cNvPr id="5" name="Picture 4" descr="A green check mark in a circle&#10;&#10;AI-generated content may be incorrect.">
            <a:extLst>
              <a:ext uri="{FF2B5EF4-FFF2-40B4-BE49-F238E27FC236}">
                <a16:creationId xmlns:a16="http://schemas.microsoft.com/office/drawing/2014/main" id="{1742E176-D0C6-F811-0081-9C9D8BFAF6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51332" y="1360398"/>
            <a:ext cx="411152" cy="411152"/>
          </a:xfrm>
          <a:prstGeom prst="rect">
            <a:avLst/>
          </a:prstGeom>
        </p:spPr>
      </p:pic>
      <p:pic>
        <p:nvPicPr>
          <p:cNvPr id="8" name="Picture 7" descr="A green check mark in a circle&#10;&#10;AI-generated content may be incorrect.">
            <a:extLst>
              <a:ext uri="{FF2B5EF4-FFF2-40B4-BE49-F238E27FC236}">
                <a16:creationId xmlns:a16="http://schemas.microsoft.com/office/drawing/2014/main" id="{9CE877FA-398D-39C9-9869-A9E30AD29E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51332" y="1817086"/>
            <a:ext cx="411152" cy="411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0449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568F82-5D2F-BC90-43F9-81651D860C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87DDB-21B5-67D8-ADB5-503A3599E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/>
              <a:t>Next Steps for IETF 125 Hackathon…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FC2B84D-0952-8FD4-2C86-DD67CE4D80B5}"/>
              </a:ext>
            </a:extLst>
          </p:cNvPr>
          <p:cNvSpPr txBox="1">
            <a:spLocks/>
          </p:cNvSpPr>
          <p:nvPr/>
        </p:nvSpPr>
        <p:spPr>
          <a:xfrm>
            <a:off x="540000" y="1369219"/>
            <a:ext cx="7321110" cy="2474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700" dirty="0" err="1">
                <a:hlinkClick r:id="rId2"/>
              </a:rPr>
              <a:t>Yanglint</a:t>
            </a:r>
            <a:r>
              <a:rPr lang="en-US" sz="1700" dirty="0"/>
              <a:t>, misses </a:t>
            </a:r>
            <a:r>
              <a:rPr lang="en-US" sz="1700" dirty="0" err="1"/>
              <a:t>anydata</a:t>
            </a:r>
            <a:r>
              <a:rPr lang="en-US" sz="1700" dirty="0"/>
              <a:t> validation support within YANG structures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700" dirty="0" err="1">
                <a:hlinkClick r:id="rId3"/>
              </a:rPr>
              <a:t>Pmacct</a:t>
            </a:r>
            <a:r>
              <a:rPr lang="en-US" sz="1700" dirty="0"/>
              <a:t> corrects collection-timestamp to be typedef date-and-time compliant.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700" dirty="0" err="1">
                <a:hlinkClick r:id="rId3"/>
              </a:rPr>
              <a:t>Pmacct</a:t>
            </a:r>
            <a:r>
              <a:rPr lang="en-US" sz="1700" dirty="0"/>
              <a:t> corrects encoding value to include </a:t>
            </a:r>
            <a:r>
              <a:rPr lang="en-US" sz="1700" dirty="0" err="1"/>
              <a:t>ietf</a:t>
            </a:r>
            <a:r>
              <a:rPr lang="en-US" sz="1700" dirty="0"/>
              <a:t>-subscribed-notifications namespace in JSON encoding.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700" dirty="0" err="1">
                <a:hlinkClick r:id="rId3"/>
              </a:rPr>
              <a:t>Pmacct</a:t>
            </a:r>
            <a:r>
              <a:rPr lang="en-US" sz="1700" dirty="0"/>
              <a:t> corrects network-operator-metadata/labels/</a:t>
            </a:r>
            <a:r>
              <a:rPr lang="en-US" sz="1700" dirty="0" err="1"/>
              <a:t>anydata</a:t>
            </a:r>
            <a:r>
              <a:rPr lang="en-US" sz="1700" dirty="0"/>
              <a:t>-values </a:t>
            </a:r>
            <a:r>
              <a:rPr lang="en-US" sz="1700" dirty="0" err="1"/>
              <a:t>anydata</a:t>
            </a:r>
            <a:r>
              <a:rPr lang="en-US" sz="1700" dirty="0"/>
              <a:t> statement to be valid I-JSON.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700" dirty="0">
                <a:hlinkClick r:id="rId4"/>
              </a:rPr>
              <a:t>YANG schema registry </a:t>
            </a:r>
            <a:r>
              <a:rPr lang="en-US" sz="1700" dirty="0"/>
              <a:t>supporting YANG features</a:t>
            </a:r>
          </a:p>
          <a:p>
            <a:pPr marL="285750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700" dirty="0" err="1">
                <a:hlinkClick r:id="rId5"/>
              </a:rPr>
              <a:t>NetGauze</a:t>
            </a:r>
            <a:r>
              <a:rPr lang="en-US" sz="1700" dirty="0"/>
              <a:t> supporting </a:t>
            </a:r>
          </a:p>
          <a:p>
            <a:pPr marL="742950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700" dirty="0"/>
              <a:t>netconf &lt;get&gt; to obtain YANG library content,</a:t>
            </a:r>
          </a:p>
          <a:p>
            <a:pPr marL="742950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700" dirty="0"/>
              <a:t>YANG validation for YANG-Push notifications,</a:t>
            </a:r>
          </a:p>
          <a:p>
            <a:pPr marL="742950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700" dirty="0"/>
              <a:t>YANG schema registration.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5E706BA-8C31-6027-6A59-19A61A4E92F4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81C530-AF29-FCB1-1AC4-4CF6DC96BEA2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9" name="Google Shape;1523;p45">
            <a:extLst>
              <a:ext uri="{FF2B5EF4-FFF2-40B4-BE49-F238E27FC236}">
                <a16:creationId xmlns:a16="http://schemas.microsoft.com/office/drawing/2014/main" id="{4278CCB4-5174-944F-86E2-7562992D428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86800" y="4764735"/>
            <a:ext cx="254659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-US" smtClean="0"/>
              <a:t>11</a:t>
            </a:fld>
            <a:endParaRPr lang="en-US" dirty="0"/>
          </a:p>
        </p:txBody>
      </p:sp>
      <p:pic>
        <p:nvPicPr>
          <p:cNvPr id="17" name="Picture 16" descr="A red and white label&#10;&#10;AI-generated content may be incorrect.">
            <a:extLst>
              <a:ext uri="{FF2B5EF4-FFF2-40B4-BE49-F238E27FC236}">
                <a16:creationId xmlns:a16="http://schemas.microsoft.com/office/drawing/2014/main" id="{D6A51301-02C8-F734-5729-81A7637F9D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9779" y="1369219"/>
            <a:ext cx="373946" cy="373946"/>
          </a:xfrm>
          <a:prstGeom prst="rect">
            <a:avLst/>
          </a:prstGeom>
        </p:spPr>
      </p:pic>
      <p:pic>
        <p:nvPicPr>
          <p:cNvPr id="18" name="Picture 17" descr="A red and white label&#10;&#10;AI-generated content may be incorrect.">
            <a:extLst>
              <a:ext uri="{FF2B5EF4-FFF2-40B4-BE49-F238E27FC236}">
                <a16:creationId xmlns:a16="http://schemas.microsoft.com/office/drawing/2014/main" id="{E41AB9A3-38F4-32EE-7468-75BD0497C5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9779" y="1794575"/>
            <a:ext cx="373946" cy="373946"/>
          </a:xfrm>
          <a:prstGeom prst="rect">
            <a:avLst/>
          </a:prstGeom>
        </p:spPr>
      </p:pic>
      <p:pic>
        <p:nvPicPr>
          <p:cNvPr id="19" name="Picture 18" descr="A red and white label&#10;&#10;AI-generated content may be incorrect.">
            <a:extLst>
              <a:ext uri="{FF2B5EF4-FFF2-40B4-BE49-F238E27FC236}">
                <a16:creationId xmlns:a16="http://schemas.microsoft.com/office/drawing/2014/main" id="{B975FB97-BD39-DD63-975E-369C4C4252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9779" y="2232302"/>
            <a:ext cx="373946" cy="373946"/>
          </a:xfrm>
          <a:prstGeom prst="rect">
            <a:avLst/>
          </a:prstGeom>
        </p:spPr>
      </p:pic>
      <p:pic>
        <p:nvPicPr>
          <p:cNvPr id="20" name="Picture 19" descr="A red and white label&#10;&#10;AI-generated content may be incorrect.">
            <a:extLst>
              <a:ext uri="{FF2B5EF4-FFF2-40B4-BE49-F238E27FC236}">
                <a16:creationId xmlns:a16="http://schemas.microsoft.com/office/drawing/2014/main" id="{5F2B40AA-335A-149E-9EAF-DE0240AF3C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9779" y="2788007"/>
            <a:ext cx="373946" cy="373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3133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5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-US" dirty="0"/>
              <a:t>Thanks to…</a:t>
            </a:r>
          </a:p>
        </p:txBody>
      </p:sp>
      <p:sp>
        <p:nvSpPr>
          <p:cNvPr id="1652" name="Google Shape;1652;p59"/>
          <p:cNvSpPr txBox="1">
            <a:spLocks noGrp="1"/>
          </p:cNvSpPr>
          <p:nvPr>
            <p:ph type="body" idx="1"/>
          </p:nvPr>
        </p:nvSpPr>
        <p:spPr>
          <a:xfrm>
            <a:off x="539575" y="1063229"/>
            <a:ext cx="4020207" cy="39755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en-US" sz="1800" dirty="0"/>
              <a:t>Paolo Lucente – </a:t>
            </a:r>
            <a:r>
              <a:rPr lang="en-US" sz="1800" dirty="0" err="1"/>
              <a:t>Pmacct</a:t>
            </a:r>
            <a:endParaRPr lang="en-US" sz="18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en-US" sz="1800" dirty="0"/>
              <a:t>Maxence Younsi – INSA Lyon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en-US" sz="1800" dirty="0"/>
              <a:t>Reshad Rahman - Equinix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-US" sz="1800" dirty="0"/>
              <a:t>Rob Wilton – Cisco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-US" sz="1800" dirty="0"/>
              <a:t>Dan Voyer – Cisco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en-US" sz="1800" dirty="0"/>
              <a:t>Holger Keller – DT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en-US" sz="1800" dirty="0"/>
              <a:t>Nils Warnke – DT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en-US" sz="1800" dirty="0"/>
              <a:t>Benoit Claise - Everything OPS SRL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-US" sz="1800" dirty="0"/>
              <a:t>Yannick Buchs – Swisscom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-US" sz="1800" dirty="0"/>
              <a:t>Ahmed Elhassany – Swisscom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-US" sz="1800" dirty="0"/>
              <a:t>Thomas Graf – Swisscom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3B85942-4EFE-2A7C-6BC7-685C09AA3452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Google Shape;1523;p45">
            <a:extLst>
              <a:ext uri="{FF2B5EF4-FFF2-40B4-BE49-F238E27FC236}">
                <a16:creationId xmlns:a16="http://schemas.microsoft.com/office/drawing/2014/main" id="{57606C87-9C1E-6457-318F-CEFD173CD57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86800" y="4764735"/>
            <a:ext cx="254659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-US" smtClean="0"/>
              <a:t>12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2130D3-D5E4-140D-AC74-7554E8B5290B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5" name="Google Shape;1652;p59">
            <a:extLst>
              <a:ext uri="{FF2B5EF4-FFF2-40B4-BE49-F238E27FC236}">
                <a16:creationId xmlns:a16="http://schemas.microsoft.com/office/drawing/2014/main" id="{7AC0F6D0-09C7-5DA3-2396-EC6BDBBAFEDC}"/>
              </a:ext>
            </a:extLst>
          </p:cNvPr>
          <p:cNvSpPr txBox="1">
            <a:spLocks/>
          </p:cNvSpPr>
          <p:nvPr/>
        </p:nvSpPr>
        <p:spPr>
          <a:xfrm>
            <a:off x="3821446" y="3411592"/>
            <a:ext cx="4342134" cy="13481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lnSpc>
                <a:spcPct val="90000"/>
              </a:lnSpc>
              <a:spcBef>
                <a:spcPts val="0"/>
              </a:spcBef>
              <a:buSzPts val="1300"/>
              <a:buNone/>
            </a:pPr>
            <a:r>
              <a:rPr lang="en-US" sz="2000" b="1" dirty="0">
                <a:solidFill>
                  <a:schemeClr val="tx1"/>
                </a:solidFill>
              </a:rPr>
              <a:t>Want to </a:t>
            </a:r>
            <a:r>
              <a:rPr lang="en-US" sz="2000" b="1" dirty="0" err="1">
                <a:solidFill>
                  <a:schemeClr val="tx1"/>
                </a:solidFill>
              </a:rPr>
              <a:t>to</a:t>
            </a:r>
            <a:r>
              <a:rPr lang="en-US" sz="2000" b="1" dirty="0">
                <a:solidFill>
                  <a:schemeClr val="tx1"/>
                </a:solidFill>
              </a:rPr>
              <a:t> know more than join us at…</a:t>
            </a:r>
            <a:br>
              <a:rPr lang="en-US" sz="2000" b="1" dirty="0">
                <a:solidFill>
                  <a:schemeClr val="tx1"/>
                </a:solidFill>
              </a:rPr>
            </a:br>
            <a:r>
              <a:rPr lang="en-US" sz="1300" dirty="0"/>
              <a:t> </a:t>
            </a:r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SzPts val="1300"/>
            </a:pPr>
            <a:r>
              <a:rPr lang="en-US" sz="1300" dirty="0"/>
              <a:t>NMOP on </a:t>
            </a:r>
            <a:r>
              <a:rPr lang="en-US" sz="1300" b="1" dirty="0"/>
              <a:t>Monday </a:t>
            </a:r>
            <a:r>
              <a:rPr lang="en-US" sz="1300" dirty="0"/>
              <a:t>14:30-16:30 at Viger for Message Broker, Telemetry Message and Message Key.</a:t>
            </a:r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SzPts val="1300"/>
            </a:pPr>
            <a:r>
              <a:rPr lang="en-US" sz="1300" dirty="0"/>
              <a:t>NMOP on </a:t>
            </a:r>
            <a:r>
              <a:rPr lang="en-US" sz="1300" b="1" dirty="0"/>
              <a:t>Wednesday 14:30 – 15:30 </a:t>
            </a:r>
            <a:r>
              <a:rPr lang="en-US" sz="1300" dirty="0"/>
              <a:t>at Agora for more on Telemetry Message integration and validation.</a:t>
            </a:r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SzPts val="1300"/>
            </a:pPr>
            <a:r>
              <a:rPr lang="en-US" sz="1300" dirty="0"/>
              <a:t>NETMOD on </a:t>
            </a:r>
            <a:r>
              <a:rPr lang="en-US" sz="1300" b="1" dirty="0"/>
              <a:t>Friday 09:30 – 11:00 </a:t>
            </a:r>
            <a:r>
              <a:rPr lang="en-US" sz="1300" dirty="0"/>
              <a:t>at Van Horne for more on YANG </a:t>
            </a:r>
            <a:r>
              <a:rPr lang="en-US" sz="1300" dirty="0" err="1"/>
              <a:t>anydata</a:t>
            </a:r>
            <a:r>
              <a:rPr lang="en-US" sz="1300" dirty="0"/>
              <a:t> validation.</a:t>
            </a:r>
          </a:p>
        </p:txBody>
      </p:sp>
      <p:pic>
        <p:nvPicPr>
          <p:cNvPr id="8" name="Picture 7" descr="A group of people standing in a circle&#10;&#10;AI-generated content may be incorrect.">
            <a:extLst>
              <a:ext uri="{FF2B5EF4-FFF2-40B4-BE49-F238E27FC236}">
                <a16:creationId xmlns:a16="http://schemas.microsoft.com/office/drawing/2014/main" id="{70C48940-216F-B2D2-4B62-F0909FCCE8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7631" y="284819"/>
            <a:ext cx="3858904" cy="289417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44"/>
          <p:cNvSpPr txBox="1">
            <a:spLocks noGrp="1"/>
          </p:cNvSpPr>
          <p:nvPr>
            <p:ph type="title"/>
          </p:nvPr>
        </p:nvSpPr>
        <p:spPr>
          <a:xfrm>
            <a:off x="546099" y="205978"/>
            <a:ext cx="771944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Hackathon Plan, Software and Website</a:t>
            </a:r>
            <a:endParaRPr sz="3800" dirty="0"/>
          </a:p>
        </p:txBody>
      </p:sp>
      <p:sp>
        <p:nvSpPr>
          <p:cNvPr id="1515" name="Google Shape;1515;p44"/>
          <p:cNvSpPr txBox="1">
            <a:spLocks noGrp="1"/>
          </p:cNvSpPr>
          <p:nvPr>
            <p:ph type="body" idx="1"/>
          </p:nvPr>
        </p:nvSpPr>
        <p:spPr>
          <a:xfrm>
            <a:off x="546099" y="1073516"/>
            <a:ext cx="4940301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-US" sz="1200" b="1" dirty="0"/>
              <a:t>Message Broker</a:t>
            </a:r>
            <a:r>
              <a:rPr lang="en-US" sz="1200" b="1" dirty="0">
                <a:latin typeface="Calibri"/>
                <a:ea typeface="Calibri"/>
                <a:cs typeface="Calibri"/>
                <a:sym typeface="Calibri"/>
              </a:rPr>
              <a:t> integration</a:t>
            </a:r>
          </a:p>
          <a:p>
            <a:pPr marL="457200" lvl="1" indent="-228600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Validate 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ietf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nmop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-message-broker-telemetry-message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for 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ietf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nmop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-yang-message-broker-integration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integration</a:t>
            </a:r>
            <a:r>
              <a:rPr lang="en-US" sz="1200" dirty="0">
                <a:highlight>
                  <a:srgbClr val="FFFF00"/>
                </a:highlight>
              </a:rPr>
              <a:t> against YANG schema with </a:t>
            </a:r>
            <a:r>
              <a:rPr lang="en-US" sz="1200" dirty="0" err="1">
                <a:highlight>
                  <a:srgbClr val="FFFF00"/>
                </a:highlight>
              </a:rPr>
              <a:t>yanglint</a:t>
            </a:r>
            <a:endParaRPr lang="en-US" sz="1200" dirty="0"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Software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Cisco IOS XR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- 6WIND VSR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Huawei </a:t>
            </a:r>
            <a:r>
              <a:rPr lang="de-CH" sz="1200" dirty="0">
                <a:latin typeface="Calibri"/>
                <a:ea typeface="Calibri"/>
                <a:cs typeface="Calibri"/>
                <a:sym typeface="Calibri"/>
              </a:rPr>
              <a:t>NE (Router)  and MA (OLT)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YANG-Push Receiver – </a:t>
            </a:r>
            <a:r>
              <a:rPr lang="en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5"/>
              </a:rPr>
              <a:t>Netgauze</a:t>
            </a:r>
            <a:endParaRPr lang="en" sz="1200" dirty="0">
              <a:highlight>
                <a:srgbClr val="FFFF00"/>
              </a:highlight>
            </a:endParaRPr>
          </a:p>
          <a:p>
            <a:pPr marL="244929" indent="-228600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de-CH" sz="1200" dirty="0">
                <a:highlight>
                  <a:srgbClr val="FFFF00"/>
                </a:highlight>
              </a:rPr>
              <a:t>YANG-Push Receiver – </a:t>
            </a:r>
            <a:r>
              <a:rPr lang="de-CH" sz="1200" dirty="0">
                <a:highlight>
                  <a:srgbClr val="FFFF00"/>
                </a:highlight>
                <a:hlinkClick r:id="rId6"/>
              </a:rPr>
              <a:t>Pmacct</a:t>
            </a:r>
            <a:endParaRPr sz="1200" dirty="0"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udp-notif dissector - Wireshark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DC4F4D-B33D-1118-BAC0-63500FDC96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16350" y="1073516"/>
            <a:ext cx="2666517" cy="24848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639EC6-CFEC-5C52-B9C7-BC997E33CB5C}"/>
              </a:ext>
            </a:extLst>
          </p:cNvPr>
          <p:cNvSpPr txBox="1"/>
          <p:nvPr/>
        </p:nvSpPr>
        <p:spPr>
          <a:xfrm>
            <a:off x="4428993" y="3707192"/>
            <a:ext cx="402887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200" dirty="0">
                <a:hlinkClick r:id="rId8"/>
              </a:rPr>
              <a:t>https://www.network-analytics.org/yp/how-to-deploy.html</a:t>
            </a:r>
            <a:endParaRPr lang="de-CH" sz="1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748DDB2-AD4A-DEAE-D5A3-D3BC5389479D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1CC267-4141-8946-2B25-FD5BC687F09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8BF5BFF0-D54E-9B49-7B24-4B838033AC7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400" dirty="0"/>
              <a:t>Hackathon – Repositories</a:t>
            </a:r>
            <a:endParaRPr sz="3400" dirty="0"/>
          </a:p>
        </p:txBody>
      </p:sp>
      <p:sp>
        <p:nvSpPr>
          <p:cNvPr id="1522" name="Google Shape;1522;p45"/>
          <p:cNvSpPr txBox="1">
            <a:spLocks noGrp="1"/>
          </p:cNvSpPr>
          <p:nvPr>
            <p:ph type="body" idx="1"/>
          </p:nvPr>
        </p:nvSpPr>
        <p:spPr>
          <a:xfrm>
            <a:off x="552872" y="1273208"/>
            <a:ext cx="3974678" cy="1642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YANG-Push Test Result Repository</a:t>
            </a:r>
            <a:endParaRPr dirty="0"/>
          </a:p>
          <a:p>
            <a:pPr marL="302079" lvl="0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https://github.com/network-analytics/ietf-network-analytics-document-status/tree/main/12</a:t>
            </a: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3</a:t>
            </a: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/Hackathon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Packet capture on the wire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Netconf RPCs and YANG-Push JSON and CBOR encoded messages</a:t>
            </a:r>
          </a:p>
          <a:p>
            <a:pPr marL="16329" indent="0">
              <a:lnSpc>
                <a:spcPct val="90000"/>
              </a:lnSpc>
              <a:spcBef>
                <a:spcPts val="900"/>
              </a:spcBef>
              <a:buSzPts val="1400"/>
              <a:buNone/>
            </a:pPr>
            <a:r>
              <a:rPr lang="en-US" sz="1400" b="1" dirty="0"/>
              <a:t>Telemetry Message Test </a:t>
            </a:r>
            <a:r>
              <a:rPr lang="en" sz="1400" b="1" dirty="0"/>
              <a:t>Result Repository</a:t>
            </a:r>
            <a:endParaRPr lang="en-US" sz="1400" b="1" dirty="0"/>
          </a:p>
          <a:p>
            <a:pPr marL="302079" indent="-285750">
              <a:lnSpc>
                <a:spcPct val="90000"/>
              </a:lnSpc>
              <a:spcBef>
                <a:spcPts val="0"/>
              </a:spcBef>
              <a:buSzPts val="1200"/>
            </a:pPr>
            <a:r>
              <a:rPr lang="en-US" sz="1200" u="sng" dirty="0">
                <a:solidFill>
                  <a:schemeClr val="hlink"/>
                </a:solidFill>
              </a:rPr>
              <a:t>https://github.com/network-analytics/ietf-network-analytics-document-status/tree/main/124/Hackathon </a:t>
            </a:r>
          </a:p>
          <a:p>
            <a:pPr marL="783771" lvl="1" indent="-326571">
              <a:lnSpc>
                <a:spcPct val="90000"/>
              </a:lnSpc>
              <a:spcBef>
                <a:spcPts val="60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 err="1">
                <a:solidFill>
                  <a:srgbClr val="FF0000"/>
                </a:solidFill>
              </a:rPr>
              <a:t>Pmtelemetryd</a:t>
            </a:r>
            <a:r>
              <a:rPr lang="en-US" sz="1200" dirty="0">
                <a:solidFill>
                  <a:srgbClr val="FF0000"/>
                </a:solidFill>
              </a:rPr>
              <a:t> configuration and JSON </a:t>
            </a:r>
            <a:br>
              <a:rPr lang="en-US" sz="1200" dirty="0">
                <a:solidFill>
                  <a:srgbClr val="FF0000"/>
                </a:solidFill>
              </a:rPr>
            </a:br>
            <a:r>
              <a:rPr lang="en-US" sz="1200" dirty="0">
                <a:solidFill>
                  <a:srgbClr val="FF0000"/>
                </a:solidFill>
              </a:rPr>
              <a:t>telemetry messages</a:t>
            </a:r>
          </a:p>
          <a:p>
            <a:pPr marL="783771" lvl="1" indent="-326571">
              <a:lnSpc>
                <a:spcPct val="90000"/>
              </a:lnSpc>
              <a:spcBef>
                <a:spcPts val="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 schemas for validation</a:t>
            </a:r>
          </a:p>
          <a:p>
            <a:pPr marL="16329" indent="0">
              <a:lnSpc>
                <a:spcPct val="90000"/>
              </a:lnSpc>
              <a:spcBef>
                <a:spcPts val="900"/>
              </a:spcBef>
              <a:buSzPts val="1400"/>
              <a:buFont typeface="Arial"/>
              <a:buNone/>
            </a:pPr>
            <a:r>
              <a:rPr lang="en-US" sz="1400" b="1" dirty="0"/>
              <a:t>Apache Kafka Integration</a:t>
            </a:r>
            <a:endParaRPr lang="en-US" dirty="0"/>
          </a:p>
          <a:p>
            <a:pPr marL="302079" indent="-285750">
              <a:lnSpc>
                <a:spcPct val="90000"/>
              </a:lnSpc>
              <a:spcBef>
                <a:spcPts val="0"/>
              </a:spcBef>
              <a:buSzPts val="1200"/>
            </a:pPr>
            <a:r>
              <a:rPr lang="en-US" sz="1200" u="sng" dirty="0">
                <a:solidFill>
                  <a:schemeClr val="hlink"/>
                </a:solidFill>
                <a:hlinkClick r:id="rId4"/>
              </a:rPr>
              <a:t>https://github.com/network-analytics/yang-kafka-integration</a:t>
            </a:r>
            <a:endParaRPr lang="en-US" sz="1200" u="sng" dirty="0">
              <a:solidFill>
                <a:schemeClr val="hlink"/>
              </a:solidFill>
            </a:endParaRPr>
          </a:p>
          <a:p>
            <a:pPr marL="783771" lvl="1" indent="-326571">
              <a:lnSpc>
                <a:spcPct val="90000"/>
              </a:lnSpc>
              <a:spcBef>
                <a:spcPts val="60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 Serializer</a:t>
            </a:r>
          </a:p>
          <a:p>
            <a:pPr marL="783771" lvl="1" indent="-326571">
              <a:lnSpc>
                <a:spcPct val="90000"/>
              </a:lnSpc>
              <a:spcBef>
                <a:spcPts val="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 Schema Registry Plugin</a:t>
            </a:r>
            <a:endParaRPr lang="en-US"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2B6FE5-731F-89A4-5001-7B70CD7E5E7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6720E-AF9B-BE1A-05C7-8B9B190C01D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8" name="Google Shape;1523;p45">
            <a:extLst>
              <a:ext uri="{FF2B5EF4-FFF2-40B4-BE49-F238E27FC236}">
                <a16:creationId xmlns:a16="http://schemas.microsoft.com/office/drawing/2014/main" id="{2D983028-030F-7FAC-361F-2F3CEBD4DFE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BDE251-D9CC-056B-3925-69276F1BBA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4600" y="1257127"/>
            <a:ext cx="4190400" cy="113453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163C44-BC82-EEDF-2023-9DDB3D2EBB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59037" y="2310388"/>
            <a:ext cx="2741826" cy="2664809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2B6FE5-731F-89A4-5001-7B70CD7E5E7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6720E-AF9B-BE1A-05C7-8B9B190C01D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9" name="Google Shape;1529;p46">
            <a:extLst>
              <a:ext uri="{FF2B5EF4-FFF2-40B4-BE49-F238E27FC236}">
                <a16:creationId xmlns:a16="http://schemas.microsoft.com/office/drawing/2014/main" id="{A24BD4EE-319E-99D8-8524-268A6B1E71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1" y="1401437"/>
            <a:ext cx="3943350" cy="2967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000" dirty="0"/>
              <a:t>Subscription to YANG Notifications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  <a:hlinkClick r:id="rId3"/>
              </a:rPr>
              <a:t>RFC 8639</a:t>
            </a:r>
            <a:endParaRPr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000" dirty="0"/>
              <a:t>Subscription to YANG Notifications for Datastore Updates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  <a:hlinkClick r:id="rId4"/>
              </a:rPr>
              <a:t>RFC 8641</a:t>
            </a:r>
            <a:endParaRPr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000" dirty="0"/>
              <a:t>UDP-based Transport for Configured Subscriptions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  <a:hlinkClick r:id="rId5"/>
              </a:rPr>
              <a:t>draft-ietf-netconf-udp-notif</a:t>
            </a:r>
            <a:endParaRPr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000" dirty="0"/>
              <a:t>Subscription to Distributed Notifications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  <a:hlinkClick r:id="rId6"/>
              </a:rPr>
              <a:t>draft-ietf-netconf-distributed-notif</a:t>
            </a:r>
            <a:endParaRPr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000" dirty="0"/>
              <a:t>Extensible YANG Model for YANG-Push Notifications</a:t>
            </a:r>
            <a:br>
              <a:rPr lang="en" sz="1000" dirty="0"/>
            </a:br>
            <a:r>
              <a:rPr lang="de-CH" sz="1000" u="sng" dirty="0">
                <a:solidFill>
                  <a:schemeClr val="hlink"/>
                </a:solidFill>
                <a:hlinkClick r:id="rId7"/>
              </a:rPr>
              <a:t>draft-</a:t>
            </a:r>
            <a:r>
              <a:rPr lang="de-CH" sz="1000" u="sng" dirty="0" err="1">
                <a:solidFill>
                  <a:schemeClr val="hlink"/>
                </a:solidFill>
                <a:hlinkClick r:id="rId7"/>
              </a:rPr>
              <a:t>ietf</a:t>
            </a:r>
            <a:r>
              <a:rPr lang="de-CH" sz="1000" u="sng" dirty="0">
                <a:solidFill>
                  <a:schemeClr val="hlink"/>
                </a:solidFill>
                <a:hlinkClick r:id="rId7"/>
              </a:rPr>
              <a:t>-netconf-</a:t>
            </a:r>
            <a:r>
              <a:rPr lang="de-CH" sz="1000" u="sng" dirty="0" err="1">
                <a:solidFill>
                  <a:schemeClr val="hlink"/>
                </a:solidFill>
                <a:hlinkClick r:id="rId7"/>
              </a:rPr>
              <a:t>notif</a:t>
            </a:r>
            <a:r>
              <a:rPr lang="de-CH" sz="1000" u="sng" dirty="0">
                <a:solidFill>
                  <a:schemeClr val="hlink"/>
                </a:solidFill>
                <a:hlinkClick r:id="rId7"/>
              </a:rPr>
              <a:t>-</a:t>
            </a:r>
            <a:r>
              <a:rPr lang="de-CH" sz="1000" u="sng" dirty="0" err="1">
                <a:solidFill>
                  <a:schemeClr val="hlink"/>
                </a:solidFill>
                <a:hlinkClick r:id="rId7"/>
              </a:rPr>
              <a:t>envelope</a:t>
            </a:r>
            <a:endParaRPr lang="de-CH" sz="1000" u="sng" dirty="0">
              <a:solidFill>
                <a:schemeClr val="hlink"/>
              </a:solidFill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000" dirty="0"/>
              <a:t>Support of Versioning in YANG Notifications Subscription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  <a:hlinkClick r:id="rId8"/>
              </a:rPr>
              <a:t>draft-ietf-netconf-yang-notifications-versioning</a:t>
            </a:r>
            <a:endParaRPr lang="de-CH"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000" dirty="0"/>
              <a:t>YANG Modules Describing Capabilities for Systems and </a:t>
            </a:r>
            <a:br>
              <a:rPr lang="en-US" sz="1000" dirty="0"/>
            </a:br>
            <a:r>
              <a:rPr lang="en-US" sz="1000" dirty="0"/>
              <a:t>Datastore Update Notifications</a:t>
            </a:r>
            <a:br>
              <a:rPr lang="en-US" sz="1000" dirty="0"/>
            </a:br>
            <a:r>
              <a:rPr lang="en-US" sz="1000" dirty="0">
                <a:hlinkClick r:id="rId9"/>
              </a:rPr>
              <a:t>RFC 9196</a:t>
            </a:r>
            <a:endParaRPr lang="en-US"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000" dirty="0"/>
              <a:t>YANG Notification Transport Capabilities</a:t>
            </a:r>
            <a:br>
              <a:rPr lang="en-US" sz="1000" dirty="0"/>
            </a:br>
            <a:r>
              <a:rPr lang="en-US" sz="1000" dirty="0">
                <a:hlinkClick r:id="rId10"/>
              </a:rPr>
              <a:t>draft-</a:t>
            </a:r>
            <a:r>
              <a:rPr lang="en-US" sz="1000" dirty="0" err="1">
                <a:hlinkClick r:id="rId10"/>
              </a:rPr>
              <a:t>ietf</a:t>
            </a:r>
            <a:r>
              <a:rPr lang="en-US" sz="1000" dirty="0">
                <a:hlinkClick r:id="rId10"/>
              </a:rPr>
              <a:t>-netconf-</a:t>
            </a:r>
            <a:r>
              <a:rPr lang="en-US" sz="1000" dirty="0" err="1">
                <a:hlinkClick r:id="rId10"/>
              </a:rPr>
              <a:t>yp</a:t>
            </a:r>
            <a:r>
              <a:rPr lang="en-US" sz="1000" dirty="0">
                <a:hlinkClick r:id="rId10"/>
              </a:rPr>
              <a:t>-transport-capabilities</a:t>
            </a:r>
            <a:endParaRPr lang="en-US"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000" dirty="0"/>
              <a:t>YANG Library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  <a:hlinkClick r:id="rId11"/>
              </a:rPr>
              <a:t>RFC 8525</a:t>
            </a:r>
            <a:endParaRPr sz="10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000" dirty="0"/>
              <a:t>Augmented-by Addition into the IETF-YANG-Library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  <a:hlinkClick r:id="rId12"/>
              </a:rPr>
              <a:t>draft-ietf-netconf-yang-library-augmentation</a:t>
            </a:r>
            <a:endParaRPr lang="en" sz="1000" u="sng" dirty="0">
              <a:solidFill>
                <a:schemeClr val="hlink"/>
              </a:solidFill>
            </a:endParaRPr>
          </a:p>
          <a:p>
            <a:pPr marL="171450" indent="-171450">
              <a:spcBef>
                <a:spcPts val="0"/>
              </a:spcBef>
              <a:buSzPts val="1200"/>
            </a:pPr>
            <a:r>
              <a:rPr lang="en-US" sz="1000" dirty="0">
                <a:highlight>
                  <a:srgbClr val="FFFF00"/>
                </a:highlight>
              </a:rPr>
              <a:t>Validating </a:t>
            </a:r>
            <a:r>
              <a:rPr lang="en-US" sz="1000" dirty="0" err="1">
                <a:highlight>
                  <a:srgbClr val="FFFF00"/>
                </a:highlight>
              </a:rPr>
              <a:t>anydata</a:t>
            </a:r>
            <a:r>
              <a:rPr lang="en-US" sz="1000" dirty="0">
                <a:highlight>
                  <a:srgbClr val="FFFF00"/>
                </a:highlight>
              </a:rPr>
              <a:t> in YANG Library context</a:t>
            </a:r>
            <a:br>
              <a:rPr lang="en-US" sz="1000" dirty="0">
                <a:highlight>
                  <a:srgbClr val="FFFF00"/>
                </a:highlight>
              </a:rPr>
            </a:br>
            <a:r>
              <a:rPr lang="en-US" sz="1000" dirty="0">
                <a:highlight>
                  <a:srgbClr val="FFFF00"/>
                </a:highlight>
                <a:hlinkClick r:id="rId13"/>
              </a:rPr>
              <a:t>draft-</a:t>
            </a:r>
            <a:r>
              <a:rPr lang="en-US" sz="1000" dirty="0" err="1">
                <a:highlight>
                  <a:srgbClr val="FFFF00"/>
                </a:highlight>
                <a:hlinkClick r:id="rId13"/>
              </a:rPr>
              <a:t>netana</a:t>
            </a:r>
            <a:r>
              <a:rPr lang="en-US" sz="1000" dirty="0">
                <a:highlight>
                  <a:srgbClr val="FFFF00"/>
                </a:highlight>
                <a:hlinkClick r:id="rId13"/>
              </a:rPr>
              <a:t>-</a:t>
            </a:r>
            <a:r>
              <a:rPr lang="en-US" sz="1000" dirty="0" err="1">
                <a:highlight>
                  <a:srgbClr val="FFFF00"/>
                </a:highlight>
                <a:hlinkClick r:id="rId13"/>
              </a:rPr>
              <a:t>nmop</a:t>
            </a:r>
            <a:r>
              <a:rPr lang="en-US" sz="1000" dirty="0">
                <a:highlight>
                  <a:srgbClr val="FFFF00"/>
                </a:highlight>
                <a:hlinkClick r:id="rId13"/>
              </a:rPr>
              <a:t>-yang-</a:t>
            </a:r>
            <a:r>
              <a:rPr lang="en-US" sz="1000" dirty="0" err="1">
                <a:highlight>
                  <a:srgbClr val="FFFF00"/>
                </a:highlight>
                <a:hlinkClick r:id="rId13"/>
              </a:rPr>
              <a:t>anydata</a:t>
            </a:r>
            <a:r>
              <a:rPr lang="en-US" sz="1000" dirty="0">
                <a:highlight>
                  <a:srgbClr val="FFFF00"/>
                </a:highlight>
                <a:hlinkClick r:id="rId13"/>
              </a:rPr>
              <a:t>-validation</a:t>
            </a:r>
            <a:endParaRPr lang="en-US" sz="1000" dirty="0">
              <a:highlight>
                <a:srgbClr val="FFFF00"/>
              </a:highlight>
            </a:endParaRPr>
          </a:p>
          <a:p>
            <a:pPr marL="171450" indent="-171450">
              <a:spcBef>
                <a:spcPts val="0"/>
              </a:spcBef>
              <a:buSzPts val="1200"/>
            </a:pPr>
            <a:r>
              <a:rPr lang="en-US" sz="1000" dirty="0"/>
              <a:t>Encoding of Data Modeled with YANG in the CBOR</a:t>
            </a:r>
            <a:br>
              <a:rPr lang="en" sz="1000" dirty="0"/>
            </a:br>
            <a:r>
              <a:rPr lang="en" sz="1000" u="sng" dirty="0">
                <a:solidFill>
                  <a:schemeClr val="hlink"/>
                </a:solidFill>
              </a:rPr>
              <a:t>RFC </a:t>
            </a:r>
            <a:r>
              <a:rPr lang="en" sz="1000" u="sng" dirty="0">
                <a:solidFill>
                  <a:schemeClr val="hlink"/>
                </a:solidFill>
                <a:hlinkClick r:id="rId14"/>
              </a:rPr>
              <a:t>9254</a:t>
            </a:r>
            <a:endParaRPr lang="en" sz="1000" u="sng" dirty="0">
              <a:solidFill>
                <a:schemeClr val="hlink"/>
              </a:solidFill>
            </a:endParaRPr>
          </a:p>
        </p:txBody>
      </p:sp>
      <p:sp>
        <p:nvSpPr>
          <p:cNvPr id="10" name="Google Shape;1531;p46">
            <a:extLst>
              <a:ext uri="{FF2B5EF4-FFF2-40B4-BE49-F238E27FC236}">
                <a16:creationId xmlns:a16="http://schemas.microsoft.com/office/drawing/2014/main" id="{64A11574-7DDA-89DF-5BD5-1D5AFE7CCC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4304913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lvl="0" algn="l">
              <a:lnSpc>
                <a:spcPct val="90000"/>
              </a:lnSpc>
              <a:buClr>
                <a:schemeClr val="dk1"/>
              </a:buClr>
              <a:buSzPts val="2100"/>
            </a:pPr>
            <a:r>
              <a:rPr lang="en" sz="2200" b="1" dirty="0"/>
              <a:t>An Architecture for YANG-Push </a:t>
            </a:r>
            <a:br>
              <a:rPr lang="en" sz="2200" b="1" dirty="0"/>
            </a:br>
            <a:r>
              <a:rPr lang="en" sz="2200" b="1" dirty="0"/>
              <a:t>to Message Broker Integration </a:t>
            </a:r>
            <a:br>
              <a:rPr lang="en" sz="2700" dirty="0"/>
            </a:br>
            <a:r>
              <a:rPr lang="de-CH" sz="1400" dirty="0">
                <a:solidFill>
                  <a:srgbClr val="AEABAB"/>
                </a:solidFill>
              </a:rPr>
              <a:t>draft-</a:t>
            </a:r>
            <a:r>
              <a:rPr lang="de-CH" sz="1400" dirty="0" err="1">
                <a:solidFill>
                  <a:srgbClr val="AEABAB"/>
                </a:solidFill>
              </a:rPr>
              <a:t>ietf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nmop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yang</a:t>
            </a:r>
            <a:r>
              <a:rPr lang="de-CH" sz="1400" dirty="0">
                <a:solidFill>
                  <a:srgbClr val="AEABAB"/>
                </a:solidFill>
              </a:rPr>
              <a:t>-message-broker-integration</a:t>
            </a:r>
            <a:br>
              <a:rPr lang="de-CH" sz="1400" dirty="0">
                <a:solidFill>
                  <a:srgbClr val="AEABAB"/>
                </a:solidFill>
              </a:rPr>
            </a:br>
            <a:r>
              <a:rPr lang="de-CH" sz="1400" dirty="0">
                <a:solidFill>
                  <a:srgbClr val="AEABAB"/>
                </a:solidFill>
                <a:highlight>
                  <a:srgbClr val="FFFF00"/>
                </a:highlight>
              </a:rPr>
              <a:t>draft-</a:t>
            </a:r>
            <a:r>
              <a:rPr lang="de-CH" sz="1400" dirty="0" err="1">
                <a:solidFill>
                  <a:srgbClr val="AEABAB"/>
                </a:solidFill>
                <a:highlight>
                  <a:srgbClr val="FFFF00"/>
                </a:highlight>
              </a:rPr>
              <a:t>ietf</a:t>
            </a:r>
            <a:r>
              <a:rPr lang="de-CH" sz="1400" dirty="0">
                <a:solidFill>
                  <a:srgbClr val="AEABAB"/>
                </a:solidFill>
                <a:highlight>
                  <a:srgbClr val="FFFF00"/>
                </a:highlight>
              </a:rPr>
              <a:t>-</a:t>
            </a:r>
            <a:r>
              <a:rPr lang="de-CH" sz="1400" dirty="0" err="1">
                <a:solidFill>
                  <a:srgbClr val="AEABAB"/>
                </a:solidFill>
                <a:highlight>
                  <a:srgbClr val="FFFF00"/>
                </a:highlight>
              </a:rPr>
              <a:t>nmop</a:t>
            </a:r>
            <a:r>
              <a:rPr lang="de-CH" sz="1400" dirty="0">
                <a:solidFill>
                  <a:srgbClr val="AEABAB"/>
                </a:solidFill>
                <a:highlight>
                  <a:srgbClr val="FFFF00"/>
                </a:highlight>
              </a:rPr>
              <a:t>-message-broker-</a:t>
            </a:r>
            <a:r>
              <a:rPr lang="de-CH" sz="1400" dirty="0" err="1">
                <a:solidFill>
                  <a:srgbClr val="AEABAB"/>
                </a:solidFill>
                <a:highlight>
                  <a:srgbClr val="FFFF00"/>
                </a:highlight>
              </a:rPr>
              <a:t>telemetry</a:t>
            </a:r>
            <a:r>
              <a:rPr lang="de-CH" sz="1400" dirty="0">
                <a:solidFill>
                  <a:srgbClr val="AEABAB"/>
                </a:solidFill>
                <a:highlight>
                  <a:srgbClr val="FFFF00"/>
                </a:highlight>
              </a:rPr>
              <a:t>-message</a:t>
            </a:r>
            <a:br>
              <a:rPr lang="de-CH" sz="1400" dirty="0">
                <a:solidFill>
                  <a:srgbClr val="AEABAB"/>
                </a:solidFill>
              </a:rPr>
            </a:br>
            <a:r>
              <a:rPr lang="de-CH" sz="1400" dirty="0">
                <a:solidFill>
                  <a:srgbClr val="AEABAB"/>
                </a:solidFill>
              </a:rPr>
              <a:t>draft-</a:t>
            </a:r>
            <a:r>
              <a:rPr lang="de-CH" sz="1400" dirty="0" err="1">
                <a:solidFill>
                  <a:srgbClr val="AEABAB"/>
                </a:solidFill>
              </a:rPr>
              <a:t>netana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nmop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yang</a:t>
            </a:r>
            <a:r>
              <a:rPr lang="de-CH" sz="1400" dirty="0">
                <a:solidFill>
                  <a:srgbClr val="AEABAB"/>
                </a:solidFill>
              </a:rPr>
              <a:t>-message-broker-message-</a:t>
            </a:r>
            <a:r>
              <a:rPr lang="de-CH" sz="1400" dirty="0" err="1">
                <a:solidFill>
                  <a:srgbClr val="AEABAB"/>
                </a:solidFill>
              </a:rPr>
              <a:t>key</a:t>
            </a:r>
            <a:endParaRPr sz="1400" dirty="0"/>
          </a:p>
        </p:txBody>
      </p:sp>
      <p:sp>
        <p:nvSpPr>
          <p:cNvPr id="11" name="Google Shape;1532;p46">
            <a:extLst>
              <a:ext uri="{FF2B5EF4-FFF2-40B4-BE49-F238E27FC236}">
                <a16:creationId xmlns:a16="http://schemas.microsoft.com/office/drawing/2014/main" id="{575B41E3-AAFA-DCEA-6665-0E3C0B3CA4D6}"/>
              </a:ext>
            </a:extLst>
          </p:cNvPr>
          <p:cNvSpPr txBox="1"/>
          <p:nvPr/>
        </p:nvSpPr>
        <p:spPr>
          <a:xfrm>
            <a:off x="4466962" y="162200"/>
            <a:ext cx="4087895" cy="4819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                     Data Storage                         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             ^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             | (12)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Ingest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Data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             |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According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Schema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                     Data Consumer                        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^                                   ^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(10)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Get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|  |                                   | (9)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Validate</a:t>
            </a:r>
            <a:endParaRPr lang="de-CH" sz="7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Schema |  |                                   |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Serialized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Message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Schema on Consumer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Message       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Broker        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^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(8)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Serialize</a:t>
            </a:r>
            <a:endParaRPr lang="de-CH" sz="7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(11)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Issue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| YANG-Push Message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|      Schema                       |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annotated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Schema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v  |                  (6) Post         | ID on Producer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+--------------------+          Schema  +--------------------+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     YANG         | &lt;--------------- |  Data Collection   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Schema Registry   | ---------------&gt; | YANG-Push Receiver 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+--------------------+  (7)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Issue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+--------------------+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                   Schema ID        |  ^ (3)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Receive</a:t>
            </a:r>
            <a:endParaRPr lang="de-CH" sz="7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|                                      |  | YANG-Push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v                         (4) Discover |  |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Subscription</a:t>
            </a:r>
            <a:endParaRPr lang="de-CH" sz="7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+--------------------+                Schema |  | Start Message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    Stream        |         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Dependencies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|  |   ^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    Catalog       |            and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Obtain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|  |   | (5) Publish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+--------------------+               Schemas |  |   | YANG-Push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Message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with</a:t>
            </a:r>
            <a:endParaRPr lang="de-CH" sz="7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     (1) Discover          |  |   | Subscriber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                          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Notification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v  |   | ID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+--------------------+    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+--------------------+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Manage YANG-Push  | ---------------&gt; |   Network Node     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|   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Subscription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| ---------------&gt; | YANG-Push Publisher|</a:t>
            </a:r>
          </a:p>
          <a:p>
            <a:pPr lvl="0">
              <a:lnSpc>
                <a:spcPct val="107000"/>
              </a:lnSpc>
              <a:buSzPts val="700"/>
            </a:pP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  +--------------------+ (2) </a:t>
            </a:r>
            <a:r>
              <a:rPr lang="de-CH" sz="700" dirty="0" err="1">
                <a:latin typeface="Courier New"/>
                <a:ea typeface="Courier New"/>
                <a:cs typeface="Courier New"/>
                <a:sym typeface="Courier New"/>
              </a:rPr>
              <a:t>Subscribe</a:t>
            </a:r>
            <a:r>
              <a:rPr lang="de-CH" sz="700" dirty="0">
                <a:latin typeface="Courier New"/>
                <a:ea typeface="Courier New"/>
                <a:cs typeface="Courier New"/>
                <a:sym typeface="Courier New"/>
              </a:rPr>
              <a:t>    +--------------------+</a:t>
            </a:r>
            <a:endParaRPr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" name="Google Shape;1523;p45">
            <a:extLst>
              <a:ext uri="{FF2B5EF4-FFF2-40B4-BE49-F238E27FC236}">
                <a16:creationId xmlns:a16="http://schemas.microsoft.com/office/drawing/2014/main" id="{FBABCE45-8F6B-3984-B0EF-B4C86A7D512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6314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6F5E9C-C7C7-F729-0483-D9478435B3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674BB67F-CE3F-3A1A-AA9A-3C0ACF081F60}"/>
              </a:ext>
            </a:extLst>
          </p:cNvPr>
          <p:cNvSpPr txBox="1"/>
          <p:nvPr/>
        </p:nvSpPr>
        <p:spPr>
          <a:xfrm>
            <a:off x="457199" y="1012501"/>
            <a:ext cx="8130619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yanglint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-devel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-i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-t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ext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-push-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ietf-datastores.yang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-push-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telemetry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message.yang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ietf-yang-types.yang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ietf-yang-revisions.yang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ietf-yang-semver.yang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ietf-yang-structure-ext.yang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ietf-yp-notification.yang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ietf-inet-types.yang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ietf-yang-types.yang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yp210-subscription-started2.json -f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-k 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ietf-telemetry-message:structure:message</a:t>
            </a:r>
            <a:endParaRPr lang="de-CH" sz="450" dirty="0">
              <a:highlight>
                <a:srgbClr val="FFFF00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ietf-telemetry-message:message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telemetry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-message-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collection-timestamp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"2025-01-01T01:00:30+01:00",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notification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-event": "log",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session-protocol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-push",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"export-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address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"71.19.157.107",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"export-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31513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},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collection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-manifest":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default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vendor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pmacct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"software-version": "1.7.10-git",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"software-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flavor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"20251029-0 (7c22e2cf)"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},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"network-operator-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labels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[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string-value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"1"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serialization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string-value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]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},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payload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ietf-yp-notification:envelope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"event-time": "2025-07-18T09:50:49.505Z",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hostname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"ipf-zbl1327-r-daisy-91",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sequence-number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0,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contents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ietf-subscribed-notifications:subscription-started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210,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ietf-datastores:operational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ietf-yang-push:datastore-xpath-filter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openconfig-interfaces:interfaces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/interface/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counters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transport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ietf-udp-notif-transport:udp-notif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ietf-yang-push-revision:module-version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[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-name":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openconfig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-interfaces",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"2022-10-25"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}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],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ietf-yang-push-revision:yang-library-content-id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"6d13bafd8fd1dc21aa8932d1199b369794881393",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encoding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encode-json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ietf-yang-push:periodic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period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": 3000,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anchor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-time": "2025-01-01T00:00:30+00:00"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}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}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  }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FD565-693D-5962-979B-0127EC5DF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 err="1"/>
              <a:t>Pmacct</a:t>
            </a:r>
            <a:r>
              <a:rPr lang="en-US" sz="3400" dirty="0"/>
              <a:t> – Telemetry Message Support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080DBAB-B48B-4BFF-F01D-E6CEAF5C6B7F}"/>
              </a:ext>
            </a:extLst>
          </p:cNvPr>
          <p:cNvSpPr txBox="1">
            <a:spLocks/>
          </p:cNvSpPr>
          <p:nvPr/>
        </p:nvSpPr>
        <p:spPr>
          <a:xfrm>
            <a:off x="2904350" y="1418275"/>
            <a:ext cx="5134750" cy="102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71450" indent="-171450">
              <a:spcBef>
                <a:spcPts val="300"/>
              </a:spcBef>
            </a:pP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draft-</a:t>
            </a: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ietf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-</a:t>
            </a: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nmop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-message-broker-telemetry-message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support 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has been implemented in </a:t>
            </a: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Pmacct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IETF 124 hackathon.</a:t>
            </a:r>
          </a:p>
          <a:p>
            <a:pPr marL="171450" indent="-171450">
              <a:spcBef>
                <a:spcPts val="300"/>
              </a:spcBef>
            </a:pP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Libyang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supports YANG data structures as of 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RFC 8791 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 of version 4.0.14. This came as improvement from the IETF 123 YANG-Push validation activities. </a:t>
            </a:r>
          </a:p>
          <a:p>
            <a:pPr marL="0" indent="0">
              <a:spcBef>
                <a:spcPts val="300"/>
              </a:spcBef>
              <a:buNone/>
            </a:pP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0459D03-D7E2-7DE2-CAE6-B47885CED18A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0D988B-5EAA-3E9F-F4E3-11D526072CA8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16" name="Google Shape;1523;p45">
            <a:extLst>
              <a:ext uri="{FF2B5EF4-FFF2-40B4-BE49-F238E27FC236}">
                <a16:creationId xmlns:a16="http://schemas.microsoft.com/office/drawing/2014/main" id="{5E8EC78B-79F7-429C-67D5-49C7388D2E1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F87FE3-E227-39B5-2FF1-A7CE4CC3A4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8200" y="2430860"/>
            <a:ext cx="3390900" cy="2079428"/>
          </a:xfrm>
          <a:prstGeom prst="rect">
            <a:avLst/>
          </a:prstGeom>
        </p:spPr>
      </p:pic>
      <p:pic>
        <p:nvPicPr>
          <p:cNvPr id="7" name="Picture 6" descr="A red heart with white background&#10;&#10;AI-generated content may be incorrect.">
            <a:extLst>
              <a:ext uri="{FF2B5EF4-FFF2-40B4-BE49-F238E27FC236}">
                <a16:creationId xmlns:a16="http://schemas.microsoft.com/office/drawing/2014/main" id="{83933E6B-879F-C7A5-0DD8-E480E69C33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7947" y="1446140"/>
            <a:ext cx="485372" cy="48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987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518919-EA3C-E1AA-EF36-6D15B3A568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62AFB-A5C4-470B-C383-298E1115B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 err="1"/>
              <a:t>Pmacct</a:t>
            </a:r>
            <a:r>
              <a:rPr lang="en-US" sz="3400" dirty="0"/>
              <a:t> – </a:t>
            </a:r>
            <a:r>
              <a:rPr lang="en-US" sz="3600" dirty="0" err="1"/>
              <a:t>Anydata</a:t>
            </a:r>
            <a:r>
              <a:rPr lang="en-US" sz="3600" dirty="0"/>
              <a:t> to be valid I-JSON</a:t>
            </a:r>
            <a:endParaRPr lang="en-US" sz="3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243C659-A856-4A86-2C18-1BEF785D923A}"/>
              </a:ext>
            </a:extLst>
          </p:cNvPr>
          <p:cNvSpPr txBox="1">
            <a:spLocks/>
          </p:cNvSpPr>
          <p:nvPr/>
        </p:nvSpPr>
        <p:spPr>
          <a:xfrm>
            <a:off x="3035094" y="3174027"/>
            <a:ext cx="4791897" cy="102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71450" indent="-171450">
              <a:spcBef>
                <a:spcPts val="300"/>
              </a:spcBef>
            </a:pP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Section 5.5 of RFC 7951 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describes that an </a:t>
            </a: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anydata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YANG data node needs to be a valid I-JSON.</a:t>
            </a:r>
          </a:p>
          <a:p>
            <a:pPr marL="171450" indent="-171450">
              <a:spcBef>
                <a:spcPts val="300"/>
              </a:spcBef>
            </a:pP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Since </a:t>
            </a: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anydata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-values </a:t>
            </a: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andydata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node contains the value "3" instead, </a:t>
            </a:r>
            <a:r>
              <a:rPr lang="en-US" sz="15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yanglint</a:t>
            </a:r>
            <a:r>
              <a:rPr lang="en-US" sz="1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is failing YANG validation. </a:t>
            </a:r>
            <a:endParaRPr lang="en-US" sz="15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hlinkClick r:id="rId3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18C6074-1791-7A06-72BD-5D7C86491E60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98774EF-627B-FC52-4EF8-B94488AC1E34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16" name="Google Shape;1523;p45">
            <a:extLst>
              <a:ext uri="{FF2B5EF4-FFF2-40B4-BE49-F238E27FC236}">
                <a16:creationId xmlns:a16="http://schemas.microsoft.com/office/drawing/2014/main" id="{D6F2CC8F-0888-6B73-DF7B-6E2CFB09486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AB9682-E124-77FA-4E70-0155C40A97D3}"/>
              </a:ext>
            </a:extLst>
          </p:cNvPr>
          <p:cNvSpPr txBox="1"/>
          <p:nvPr/>
        </p:nvSpPr>
        <p:spPr>
          <a:xfrm>
            <a:off x="457200" y="1336501"/>
            <a:ext cx="7736400" cy="161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yanglint-devel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-i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-t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ext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-push-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ietf-datastores.yang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-push-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telemetry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message.yang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ietf-yang-types.yang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ietf-yang-revisions.yang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ietf-yang-semver.yang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ietf-yang-structure-ext.yang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ietf-yp-notification.yang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ietf-inet-types.yang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ietf-yang-types.yang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yp210-subscription-started.json -f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-k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ietf-telemetry-message:structure:message</a:t>
            </a:r>
            <a:endParaRPr lang="de-CH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libyang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err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Expecting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JSON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object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but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anydata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"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anydata-values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represented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. (/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ietf-telemetry-message:message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/network-operator-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labels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']) (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line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41)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YANGLINT[E]: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Parsing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of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extension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failed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YANGLINT[E]: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Failed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parse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"yp210-subscription-started.json".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574BAD-F5F7-4D39-F603-CF721B4A1D94}"/>
              </a:ext>
            </a:extLst>
          </p:cNvPr>
          <p:cNvSpPr txBox="1"/>
          <p:nvPr/>
        </p:nvSpPr>
        <p:spPr>
          <a:xfrm>
            <a:off x="457200" y="3225600"/>
            <a:ext cx="257789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"network-operator-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labels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": [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seq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anydata-values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":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3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},</a:t>
            </a:r>
          </a:p>
        </p:txBody>
      </p:sp>
    </p:spTree>
    <p:extLst>
      <p:ext uri="{BB962C8B-B14F-4D97-AF65-F5344CB8AC3E}">
        <p14:creationId xmlns:p14="http://schemas.microsoft.com/office/powerpoint/2010/main" val="600721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FB2928-AA12-F215-F217-9D7E4F9140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C0FCDB5-8FF6-0464-63FC-514D6C91DD7D}"/>
              </a:ext>
            </a:extLst>
          </p:cNvPr>
          <p:cNvSpPr txBox="1"/>
          <p:nvPr/>
        </p:nvSpPr>
        <p:spPr>
          <a:xfrm>
            <a:off x="457200" y="1336501"/>
            <a:ext cx="7736400" cy="32778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yanglint-devel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-i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-t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ext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-push-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ietf-datastores.yang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-push-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telemetry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message.yang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ietf-yang-types.yang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ietf-yang-revisions.yang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ietf-yang-semver.yang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ietf-yang-structure-ext.yang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ietf-yp-notification.yang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ietf-inet-types.yang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ietf-yang-types.yang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yp210-subscription-started1.json -f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-k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ietf-telemetry-message:structure:message</a:t>
            </a:r>
            <a:endParaRPr lang="de-CH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libyang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err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: Invalid date-and-time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timezone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hour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"",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"export-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address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": "71.19.157.107",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"export-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": 31513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".</a:t>
            </a:r>
          </a:p>
          <a:p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libyang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err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: Invalid date-and-time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timezone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hour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"",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"export-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address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": "71.19.157.107",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"export-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": 31513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". (/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ietf-telemetry-message:message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telemetry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-message-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collection-timestamp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) (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51)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YANGLINT[E]: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Parsing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of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extension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failed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YANGLINT[E]: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Failed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parse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"yp210-subscription-started1.json".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7CC814-EC11-FA74-399A-D62ED6BBF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8"/>
            <a:ext cx="7970293" cy="857251"/>
          </a:xfrm>
        </p:spPr>
        <p:txBody>
          <a:bodyPr>
            <a:normAutofit fontScale="90000"/>
          </a:bodyPr>
          <a:lstStyle/>
          <a:p>
            <a:pPr algn="l">
              <a:buSzPts val="3800"/>
            </a:pPr>
            <a:r>
              <a:rPr lang="en-US" sz="3400" dirty="0" err="1"/>
              <a:t>Pmacct</a:t>
            </a:r>
            <a:r>
              <a:rPr lang="en-US" sz="3400" dirty="0"/>
              <a:t> – </a:t>
            </a:r>
            <a:r>
              <a:rPr lang="en-US" sz="3600" dirty="0"/>
              <a:t>Typedef date-and-time Compliance</a:t>
            </a:r>
            <a:endParaRPr lang="en-US" sz="3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DB145FE-C285-72B6-DAF5-423A6418ABF3}"/>
              </a:ext>
            </a:extLst>
          </p:cNvPr>
          <p:cNvSpPr txBox="1">
            <a:spLocks/>
          </p:cNvSpPr>
          <p:nvPr/>
        </p:nvSpPr>
        <p:spPr>
          <a:xfrm>
            <a:off x="4433642" y="2391665"/>
            <a:ext cx="3664424" cy="102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71450" indent="-171450">
              <a:spcBef>
                <a:spcPts val="300"/>
              </a:spcBef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With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Section 2.2 of RFC 9557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IETF updated RFC 3339 on timestamping semantics. 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draft-ietf-netmod-rfc6991-bis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mirrors this in typedef date-and-time.</a:t>
            </a:r>
          </a:p>
          <a:p>
            <a:pPr marL="171450" indent="-171450">
              <a:spcBef>
                <a:spcPts val="300"/>
              </a:spcBef>
            </a:pPr>
            <a:r>
              <a:rPr lang="en-US" sz="14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Pmacct</a:t>
            </a: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needs to update collection-timestamp value to match typedef date-and-time schema.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3FF5715-1A7F-4DCD-F6F9-6D961679374C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353508-E43B-BD00-911B-79B4F8D9E56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16" name="Google Shape;1523;p45">
            <a:extLst>
              <a:ext uri="{FF2B5EF4-FFF2-40B4-BE49-F238E27FC236}">
                <a16:creationId xmlns:a16="http://schemas.microsoft.com/office/drawing/2014/main" id="{B265310D-DFBB-D03C-3A67-5FF0858AAB6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486051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5A044C-7104-B783-2D79-DA6FAAF3A2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5D36014-BEEF-0763-5EB9-1FD0C2109D73}"/>
              </a:ext>
            </a:extLst>
          </p:cNvPr>
          <p:cNvSpPr txBox="1"/>
          <p:nvPr/>
        </p:nvSpPr>
        <p:spPr>
          <a:xfrm>
            <a:off x="457200" y="1336501"/>
            <a:ext cx="77364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yanglint-devel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-i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-t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ext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ietf-yp-observation.yang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openconfig-interfaces.yang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-modules/Cisco-IOS-XR-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openconfig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-interfaces-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stats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-push-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telemetry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message.yang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ietf-yang-types.yang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ietf-yang-revisions.yang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ietf-yang-semver.yang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ietf-yang-structure-ext.yang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ietf-yp-notification.yang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ietf-inet-types.yang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ietf-yang-types.yang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ietf-udp-notif-transport.yang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yp210-push-update1.json -f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-k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ietf-telemetry-message:structure:message</a:t>
            </a:r>
            <a:endParaRPr lang="de-CH" sz="9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libyang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err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: Invalid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identityref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"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encode-json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-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identity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not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found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"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ietf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-push-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telemetry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-message". (/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ietf-telemetry-message:message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telemetry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-message-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ietf-yang-push-telemetry-message:yang-push-subscription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encoding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) (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line</a:t>
            </a:r>
            <a:r>
              <a:rPr lang="de-CH" sz="9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1333)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YANGLINT[E]: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Parsing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of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extension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failed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YANGLINT[E]: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Failed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parse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"yp210-push-update1.json".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2001A9-799F-226C-5160-45B691246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8"/>
            <a:ext cx="7970293" cy="857251"/>
          </a:xfrm>
        </p:spPr>
        <p:txBody>
          <a:bodyPr>
            <a:normAutofit fontScale="90000"/>
          </a:bodyPr>
          <a:lstStyle/>
          <a:p>
            <a:pPr algn="l">
              <a:buSzPts val="3800"/>
            </a:pPr>
            <a:r>
              <a:rPr lang="en-US" sz="3400" dirty="0" err="1"/>
              <a:t>Pmacct</a:t>
            </a:r>
            <a:r>
              <a:rPr lang="en-US" sz="3400" dirty="0"/>
              <a:t> – </a:t>
            </a:r>
            <a:r>
              <a:rPr lang="en-US" sz="3600" dirty="0"/>
              <a:t>Encoding value Namespace missing</a:t>
            </a:r>
            <a:endParaRPr lang="en-US" sz="34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7CBD4D-558D-EC6B-6551-51F0AA349552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876C59-914C-0548-416B-C6D364A80019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16" name="Google Shape;1523;p45">
            <a:extLst>
              <a:ext uri="{FF2B5EF4-FFF2-40B4-BE49-F238E27FC236}">
                <a16:creationId xmlns:a16="http://schemas.microsoft.com/office/drawing/2014/main" id="{61321985-3FF2-08DC-4CA9-A481F14DA87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9D4A61-DA5C-37AB-0732-6FE71E44EA22}"/>
              </a:ext>
            </a:extLst>
          </p:cNvPr>
          <p:cNvSpPr txBox="1"/>
          <p:nvPr/>
        </p:nvSpPr>
        <p:spPr>
          <a:xfrm>
            <a:off x="509911" y="3309508"/>
            <a:ext cx="45890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telemetry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-message-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ietf-yang-push-telemetry-message:yang-push-subscription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": 210,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transport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ietf-udp-notif-transport:udp-notif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9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encoding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9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encode-json</a:t>
            </a:r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  }</a:t>
            </a:r>
          </a:p>
          <a:p>
            <a:r>
              <a:rPr lang="de-CH" sz="9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121876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C9BE92-0129-C2F9-3085-F3688C5C5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860B36C-C63D-257B-ED97-761C7C1E11D9}"/>
              </a:ext>
            </a:extLst>
          </p:cNvPr>
          <p:cNvSpPr txBox="1"/>
          <p:nvPr/>
        </p:nvSpPr>
        <p:spPr>
          <a:xfrm>
            <a:off x="457200" y="1012501"/>
            <a:ext cx="7736400" cy="40780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yanglint-devel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-i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-t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ext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-push-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ietf-datastores.yang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-push-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telemetry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message.yang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ietf-yang-types.yang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ietf-yang-revisions.yang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ietf-yang-semver.yang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ietf-yang-structure-ext.yang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ietf-yp-notification.yang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ietf-inet-types.yang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-modules/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ietf-yang-types.yang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yp210-subscription-started4.json -f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-k 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ietf-telemetry-message:structure:message</a:t>
            </a:r>
            <a:endParaRPr lang="de-CH" sz="3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ietf-telemetry-message:message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telemetry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-message-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node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-export-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timestamp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"2025-07-18T11:50:49.505+02:00",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collection-timestamp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"2025-07-18T11:50:49.503566119+02:00",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notification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-event": "log",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session-protocol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-push",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"export-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address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"203.0.113.91",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"export-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31513,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ietf-yang-push-telemetry-message:yang-push-subscription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210,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xpath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-filter":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openconfig-interfaces:interfaces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/interface/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counters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ietf-datastores:operational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transport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ietf-udp-notif-transport:udp-notif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encoding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ietf-subscribed-notifications:encode-json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periodic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period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3000,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anchor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-time": "2025-01-01T01:00:30+01:00"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library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-content-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"6d13bafd8fd1dc21aa8932d1199b369794881393"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}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},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collection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-manifest":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"netgauze-yang-push@ietf-col-left01",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vendor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NetGauze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"software-version": "0.7.0 (cba5eb90)",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"software-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flavor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"release",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-version": "8.10",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-type":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Hat Enterprise Linux"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},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"network-operator-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labels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[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nkey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string-value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unknown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pkey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string-value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unknown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]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},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payload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ietf-yp-notification:envelope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contents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ietf-subscribed-notifications:subscription-started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encoding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ietf-subscribed-notifications:encode-json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210,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ietf-yang-push-revision:module-version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[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-name":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openconfig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-interfaces",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"2022-10-25"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}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],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ietf-yang-push-revision:yang-library-content-id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"6d13bafd8fd1dc21aa8932d1199b369794881393",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ietf-yang-push:datastore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ietf-datastores:operational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ietf-yang-push:datastore-xpath-filter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openconfig-interfaces:interfaces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/interface/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counters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ietf-yang-push:periodic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anchor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-time": "2025-01-01T00:00:30Z",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period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3000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},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transport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ietf-udp-notif-transport:udp-notif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}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"event-time": "2025-07-18T09:50:49.505Z",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hostname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"ipf-zbl1327-r-daisy-91",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  "</a:t>
            </a:r>
            <a:r>
              <a:rPr lang="de-CH" sz="3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sequence-number</a:t>
            </a:r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": 0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  }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de-CH" sz="35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119999-21DF-56C5-4F32-C036BEDA4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 err="1"/>
              <a:t>NetGauze</a:t>
            </a:r>
            <a:r>
              <a:rPr lang="en-US" sz="3400" dirty="0"/>
              <a:t> – Telemetry Message Support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2D2C817-14BE-A8EE-B11C-7780AA42E2B1}"/>
              </a:ext>
            </a:extLst>
          </p:cNvPr>
          <p:cNvSpPr txBox="1">
            <a:spLocks/>
          </p:cNvSpPr>
          <p:nvPr/>
        </p:nvSpPr>
        <p:spPr>
          <a:xfrm>
            <a:off x="2904350" y="1418275"/>
            <a:ext cx="5134750" cy="1026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71450" indent="-171450">
              <a:spcBef>
                <a:spcPts val="300"/>
              </a:spcBef>
            </a:pP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draft-</a:t>
            </a: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ietf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-</a:t>
            </a: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nmop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-message-broker-telemetry-message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support 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has been implemented in </a:t>
            </a: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Netgauze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IETF 123 hackathon.</a:t>
            </a:r>
          </a:p>
          <a:p>
            <a:pPr marL="171450" indent="-171450">
              <a:spcBef>
                <a:spcPts val="300"/>
              </a:spcBef>
            </a:pPr>
            <a:r>
              <a:rPr lang="en-US" sz="13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Libyang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supports YANG data structures as of 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RFC 8791 </a:t>
            </a:r>
            <a:r>
              <a:rPr lang="en-US" sz="13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 of version 4.0.14. This came as improvement from the IETF 123 YANG-Push validation activities. </a:t>
            </a:r>
          </a:p>
          <a:p>
            <a:pPr marL="0" indent="0">
              <a:spcBef>
                <a:spcPts val="300"/>
              </a:spcBef>
              <a:buNone/>
            </a:pP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DE66F6-D949-467B-6CEB-E72851AE397B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D074E94-7BEE-651F-90C1-1AD3A6FCCB33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16" name="Google Shape;1523;p45">
            <a:extLst>
              <a:ext uri="{FF2B5EF4-FFF2-40B4-BE49-F238E27FC236}">
                <a16:creationId xmlns:a16="http://schemas.microsoft.com/office/drawing/2014/main" id="{5B5164B2-CD91-3A16-2C57-F5A6FFC3E2A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BD7338-72F4-059E-05DC-87BC136BBF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8200" y="2430860"/>
            <a:ext cx="3390900" cy="207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81599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2e1fccfb-80ca-4fe1-a574-1516544edb53}" enabled="1" method="Standard" siteId="{364e5b87-c1c7-420d-9bee-c35d19b557a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2456</Words>
  <Application>Microsoft Office PowerPoint</Application>
  <PresentationFormat>On-screen Show (16:9)</PresentationFormat>
  <Paragraphs>319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Calibri</vt:lpstr>
      <vt:lpstr>Courier New</vt:lpstr>
      <vt:lpstr>Arial</vt:lpstr>
      <vt:lpstr>Times New Roman</vt:lpstr>
      <vt:lpstr>Noto Sans Symbols</vt:lpstr>
      <vt:lpstr>Simple Light</vt:lpstr>
      <vt:lpstr>Office Theme</vt:lpstr>
      <vt:lpstr>Validate Validate Network Telemetry Messages Implementations IETF 124 Hackathon, November 1-2nd 2025</vt:lpstr>
      <vt:lpstr>Hackathon Plan, Software and Website</vt:lpstr>
      <vt:lpstr>Hackathon – Repositories</vt:lpstr>
      <vt:lpstr>An Architecture for YANG-Push  to Message Broker Integration  draft-ietf-nmop-yang-message-broker-integration draft-ietf-nmop-message-broker-telemetry-message draft-netana-nmop-yang-message-broker-message-key</vt:lpstr>
      <vt:lpstr>Pmacct – Telemetry Message Support</vt:lpstr>
      <vt:lpstr>Pmacct – Anydata to be valid I-JSON</vt:lpstr>
      <vt:lpstr>Pmacct – Typedef date-and-time Compliance</vt:lpstr>
      <vt:lpstr>Pmacct – Encoding value Namespace missing</vt:lpstr>
      <vt:lpstr>NetGauze – Telemetry Message Support</vt:lpstr>
      <vt:lpstr>Next Steps from IETF 123 Hackathon…</vt:lpstr>
      <vt:lpstr>Next Steps for IETF 125 Hackathon…</vt:lpstr>
      <vt:lpstr>Thanks to…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Validate  Configured Subscription YANG-Push Publisher Implementations NETCONF &amp; NMOP WG</dc:title>
  <cp:lastModifiedBy>Graf Thomas, SCS-INI-NET-VNC-E2E</cp:lastModifiedBy>
  <cp:revision>23</cp:revision>
  <dcterms:modified xsi:type="dcterms:W3CDTF">2025-11-02T18:41:21Z</dcterms:modified>
</cp:coreProperties>
</file>